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58" r:id="rId3"/>
    <p:sldId id="262" r:id="rId4"/>
    <p:sldId id="263" r:id="rId5"/>
    <p:sldId id="264" r:id="rId6"/>
    <p:sldId id="265" r:id="rId7"/>
    <p:sldId id="261" r:id="rId8"/>
    <p:sldId id="281" r:id="rId9"/>
    <p:sldId id="282" r:id="rId10"/>
    <p:sldId id="283" r:id="rId11"/>
    <p:sldId id="289" r:id="rId12"/>
    <p:sldId id="290" r:id="rId13"/>
    <p:sldId id="291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20" r:id="rId38"/>
    <p:sldId id="321" r:id="rId39"/>
    <p:sldId id="319" r:id="rId40"/>
    <p:sldId id="322" r:id="rId41"/>
    <p:sldId id="325" r:id="rId42"/>
    <p:sldId id="451" r:id="rId43"/>
    <p:sldId id="452" r:id="rId44"/>
    <p:sldId id="453" r:id="rId45"/>
    <p:sldId id="454" r:id="rId46"/>
    <p:sldId id="455" r:id="rId47"/>
    <p:sldId id="456" r:id="rId48"/>
    <p:sldId id="450" r:id="rId49"/>
    <p:sldId id="457" r:id="rId50"/>
    <p:sldId id="443" r:id="rId51"/>
    <p:sldId id="326" r:id="rId52"/>
    <p:sldId id="327" r:id="rId53"/>
    <p:sldId id="328" r:id="rId54"/>
    <p:sldId id="334" r:id="rId55"/>
    <p:sldId id="329" r:id="rId56"/>
    <p:sldId id="330" r:id="rId57"/>
    <p:sldId id="332" r:id="rId58"/>
    <p:sldId id="333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4" r:id="rId67"/>
    <p:sldId id="345" r:id="rId68"/>
    <p:sldId id="343" r:id="rId69"/>
    <p:sldId id="346" r:id="rId70"/>
    <p:sldId id="347" r:id="rId71"/>
    <p:sldId id="349" r:id="rId72"/>
    <p:sldId id="348" r:id="rId73"/>
    <p:sldId id="350" r:id="rId74"/>
    <p:sldId id="351" r:id="rId75"/>
    <p:sldId id="358" r:id="rId76"/>
    <p:sldId id="352" r:id="rId77"/>
    <p:sldId id="359" r:id="rId78"/>
    <p:sldId id="360" r:id="rId79"/>
    <p:sldId id="361" r:id="rId80"/>
    <p:sldId id="442" r:id="rId81"/>
    <p:sldId id="362" r:id="rId82"/>
    <p:sldId id="364" r:id="rId83"/>
    <p:sldId id="365" r:id="rId84"/>
    <p:sldId id="368" r:id="rId85"/>
    <p:sldId id="366" r:id="rId86"/>
    <p:sldId id="369" r:id="rId87"/>
    <p:sldId id="370" r:id="rId88"/>
    <p:sldId id="371" r:id="rId89"/>
    <p:sldId id="372" r:id="rId90"/>
    <p:sldId id="373" r:id="rId91"/>
    <p:sldId id="375" r:id="rId92"/>
    <p:sldId id="374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4" r:id="rId101"/>
    <p:sldId id="385" r:id="rId102"/>
    <p:sldId id="386" r:id="rId103"/>
    <p:sldId id="387" r:id="rId104"/>
    <p:sldId id="388" r:id="rId105"/>
    <p:sldId id="394" r:id="rId106"/>
    <p:sldId id="395" r:id="rId107"/>
    <p:sldId id="396" r:id="rId108"/>
    <p:sldId id="397" r:id="rId109"/>
    <p:sldId id="398" r:id="rId110"/>
    <p:sldId id="405" r:id="rId111"/>
    <p:sldId id="399" r:id="rId112"/>
    <p:sldId id="400" r:id="rId113"/>
    <p:sldId id="402" r:id="rId114"/>
    <p:sldId id="403" r:id="rId115"/>
    <p:sldId id="404" r:id="rId116"/>
    <p:sldId id="414" r:id="rId117"/>
    <p:sldId id="415" r:id="rId118"/>
    <p:sldId id="416" r:id="rId119"/>
    <p:sldId id="418" r:id="rId120"/>
    <p:sldId id="417" r:id="rId121"/>
    <p:sldId id="419" r:id="rId122"/>
    <p:sldId id="420" r:id="rId123"/>
    <p:sldId id="422" r:id="rId124"/>
    <p:sldId id="423" r:id="rId125"/>
    <p:sldId id="424" r:id="rId126"/>
    <p:sldId id="425" r:id="rId127"/>
    <p:sldId id="427" r:id="rId128"/>
    <p:sldId id="426" r:id="rId129"/>
    <p:sldId id="421" r:id="rId130"/>
    <p:sldId id="428" r:id="rId131"/>
    <p:sldId id="430" r:id="rId132"/>
    <p:sldId id="431" r:id="rId133"/>
    <p:sldId id="429" r:id="rId134"/>
    <p:sldId id="432" r:id="rId135"/>
    <p:sldId id="433" r:id="rId136"/>
    <p:sldId id="434" r:id="rId137"/>
    <p:sldId id="435" r:id="rId138"/>
    <p:sldId id="436" r:id="rId139"/>
    <p:sldId id="409" r:id="rId140"/>
    <p:sldId id="410" r:id="rId141"/>
    <p:sldId id="411" r:id="rId142"/>
    <p:sldId id="439" r:id="rId143"/>
    <p:sldId id="437" r:id="rId144"/>
    <p:sldId id="441" r:id="rId145"/>
    <p:sldId id="440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  <a:srgbClr val="600000"/>
    <a:srgbClr val="33B78B"/>
    <a:srgbClr val="A232B8"/>
    <a:srgbClr val="97952F"/>
    <a:srgbClr val="348190"/>
    <a:srgbClr val="1720D3"/>
    <a:srgbClr val="00FF00"/>
    <a:srgbClr val="462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3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F04D-5CA9-4A8D-B249-32A800054651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45C89-95A0-4A13-AEF9-EF836BEBB0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04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45C89-95A0-4A13-AEF9-EF836BEBB0B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51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45C89-95A0-4A13-AEF9-EF836BEBB0B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3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45C89-95A0-4A13-AEF9-EF836BEBB0B9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68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01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4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65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60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09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8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4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0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26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42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A692B-3EA6-4E39-9F5B-B676F23FE13F}" type="datetimeFigureOut">
              <a:rPr lang="en-IN" smtClean="0"/>
              <a:t>16-10-2018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A657C-4A8C-4CD5-A5EF-77D6527E5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81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12.svg"/><Relationship Id="rId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36.svg"/><Relationship Id="rId10" Type="http://schemas.openxmlformats.org/officeDocument/2006/relationships/image" Target="../media/image12.svg"/><Relationship Id="rId4" Type="http://schemas.openxmlformats.org/officeDocument/2006/relationships/image" Target="../media/image35.png"/><Relationship Id="rId9" Type="http://schemas.openxmlformats.org/officeDocument/2006/relationships/image" Target="../media/image1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gif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E420F3-F175-4012-9683-0FDBCD7D686A}"/>
              </a:ext>
            </a:extLst>
          </p:cNvPr>
          <p:cNvSpPr/>
          <p:nvPr/>
        </p:nvSpPr>
        <p:spPr>
          <a:xfrm>
            <a:off x="0" y="0"/>
            <a:ext cx="12192000" cy="5694744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/>
              <a:t>Reinforcement</a:t>
            </a:r>
          </a:p>
          <a:p>
            <a:pPr algn="ctr"/>
            <a:r>
              <a:rPr lang="en-US" sz="12500" dirty="0"/>
              <a:t>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5C0B81-8E59-40C0-A4A2-906BE368E295}"/>
              </a:ext>
            </a:extLst>
          </p:cNvPr>
          <p:cNvSpPr/>
          <p:nvPr/>
        </p:nvSpPr>
        <p:spPr>
          <a:xfrm>
            <a:off x="2812648" y="5827852"/>
            <a:ext cx="9379352" cy="1030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>
                <a:solidFill>
                  <a:schemeClr val="tx1"/>
                </a:solidFill>
              </a:rPr>
              <a:t>Harish Kumar, Michael Bass</a:t>
            </a:r>
          </a:p>
        </p:txBody>
      </p:sp>
    </p:spTree>
    <p:extLst>
      <p:ext uri="{BB962C8B-B14F-4D97-AF65-F5344CB8AC3E}">
        <p14:creationId xmlns:p14="http://schemas.microsoft.com/office/powerpoint/2010/main" val="227202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90123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82532-D86F-4FFC-AC19-A54B46275932}"/>
              </a:ext>
            </a:extLst>
          </p:cNvPr>
          <p:cNvGrpSpPr/>
          <p:nvPr/>
        </p:nvGrpSpPr>
        <p:grpSpPr>
          <a:xfrm>
            <a:off x="5030115" y="2002476"/>
            <a:ext cx="2135876" cy="2135876"/>
            <a:chOff x="5030115" y="2002476"/>
            <a:chExt cx="2135876" cy="213587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E36663-70F6-42A2-ABC6-7ABE30213B4E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EF642D-8B51-4D03-BFC0-D006288DC2C6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80AB07-A59B-4AC6-B699-EFAFDE6B2763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1A1530F-9CD3-4A32-93C3-F72B58C5751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58" name="Picture 5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149AE30-14EE-497D-9C0D-67ECD033E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27BD5020-495B-4813-BEB3-5D8E1B5CB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75A4075-F2E8-4333-AAA2-2F699C80F48D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49" name="Picture 4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235A646-7756-4276-82CE-607835AA2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ADA9AD28-23E6-4EB5-88EC-574A2C9F2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4A1188B-7B25-4D7E-A53C-C9F7F810357B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47" name="Picture 4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C8859CE-0AF0-4DF3-9DB1-5520F7870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4A22B95F-2787-4E97-8132-EDFBA5C623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46" name="Graphic 45" descr="Arrow: Straight">
                <a:extLst>
                  <a:ext uri="{FF2B5EF4-FFF2-40B4-BE49-F238E27FC236}">
                    <a16:creationId xmlns:a16="http://schemas.microsoft.com/office/drawing/2014/main" id="{F89A00B3-12FB-49AB-8A76-F3889736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05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8B5EFE5-18E9-473D-B212-79C4083BF583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6D06E2-D878-4FEE-BAF3-C704CD2C7C04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9B09A-A92B-4C5D-BE87-9C8C1E4AA314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5C6C581-E006-4837-8F35-702D342F93F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9469B7B-AAB1-44E7-811B-914AA967858E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1" name="Picture 6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A3384378-6F06-459E-A7B8-F306B5FA4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8E4789D-1F4E-4592-B0D2-8B3B4A3BD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617EEC-8D9D-4E43-B619-13C30A5872C4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59" name="Picture 5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8FD51DD-3241-4546-A749-38689619B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B2481915-6684-4A9A-924F-02C09AE21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15690A8-1011-4D8D-BD92-823847951E80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57" name="Picture 5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51B4E94-D867-40CF-AE44-FCDF33EE3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C4B42DC-A503-4DD5-8108-68B3407D5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49" name="Graphic 48" descr="Arrow: Straight">
                <a:extLst>
                  <a:ext uri="{FF2B5EF4-FFF2-40B4-BE49-F238E27FC236}">
                    <a16:creationId xmlns:a16="http://schemas.microsoft.com/office/drawing/2014/main" id="{B5F44A08-B324-4097-9DBD-FC7B092AB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7956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C61903B-B04A-4FF0-8495-A0646626DE3C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290362-6636-4545-B250-2AD30DB18615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8A276CC-FCC7-439B-913C-D64922D7E296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398139-7701-4A60-A989-EE9EAD293D24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A9D7330-B80F-4F55-9D03-3F11B088156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3" name="Picture 6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08A3AC3-1B44-4873-A135-BE4E036BE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37858B5-D3FB-492C-B6E0-26414C211D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E17764D-5D58-4E37-87E6-6A5493A03E0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1" name="Picture 6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9DE3598-16EA-467C-B145-B49230178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21FD1498-B587-4E0E-8209-DFBAA505B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9D59B54-A3CD-4A16-85B6-408EA00F92C7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59" name="Picture 5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37628F6-9F08-4AC9-8707-2E6354D1A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5775A4FB-C456-45F5-B4A2-97BEBDCE5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58" name="Graphic 57" descr="Arrow: Straight">
                <a:extLst>
                  <a:ext uri="{FF2B5EF4-FFF2-40B4-BE49-F238E27FC236}">
                    <a16:creationId xmlns:a16="http://schemas.microsoft.com/office/drawing/2014/main" id="{6AE77FA0-6EB5-43CB-B6AE-673159138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4F301-A3F2-43AB-BA0B-DE678E764216}"/>
              </a:ext>
            </a:extLst>
          </p:cNvPr>
          <p:cNvSpPr txBox="1"/>
          <p:nvPr/>
        </p:nvSpPr>
        <p:spPr>
          <a:xfrm>
            <a:off x="-11365227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</p:spTree>
    <p:extLst>
      <p:ext uri="{BB962C8B-B14F-4D97-AF65-F5344CB8AC3E}">
        <p14:creationId xmlns:p14="http://schemas.microsoft.com/office/powerpoint/2010/main" val="229784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74C6DD4-F8C5-47CA-AD53-D649C1EF5AF2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5FA954-B891-4C50-80B6-786ECBC88A45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C1E7A0-F957-4387-982B-8442E5FB406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EA61B7A-ECFB-44B2-B4DB-B51E64E91883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A470ED-97CE-4A49-8ED5-15CEEEFB44F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59C5D9F-98A2-48A9-AB1A-D37E8F4B6B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50C8AE4-50EB-4CD5-B820-F67099BC0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B9EE2A1-B697-4E7B-8413-727BC4B8CF4A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3" name="Picture 6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5FD83C7-8D52-4CF7-BF1A-9EB47C0B3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C87C01C-1FE3-4D10-A995-C16CACA5E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924DAB9-6E90-4564-82B0-B95ABE370F39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1" name="Picture 6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E62AAC2-5E2D-4FA3-9668-DDA2D7551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CFBE8BD-7ECC-44F9-B35D-2F651BE88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0" name="Graphic 59" descr="Arrow: Straight">
                <a:extLst>
                  <a:ext uri="{FF2B5EF4-FFF2-40B4-BE49-F238E27FC236}">
                    <a16:creationId xmlns:a16="http://schemas.microsoft.com/office/drawing/2014/main" id="{E8DD180C-7F2B-49D0-BE7F-6B865B530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8378853-E495-4A9D-8EC5-DEECFD11E7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877" y="1398073"/>
            <a:ext cx="2228877" cy="23403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B16574B-4F24-4338-B853-1729B2F530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394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C4B6D66-EEB2-4126-A77E-C7B71B03DD82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31336A-E655-457A-86D1-FFDD373BA2C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AEC39-6A89-4DD9-8E6B-E95D76B3EB0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9533848-459F-4DF3-889C-5FA5C49D330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921482D-C382-4640-882B-2D404752FAB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19692C2F-7ABD-4F9F-A5E7-1BDD4283F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45EFB7A-8DA7-49BE-9693-6DD8B5122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B4212E4-4E24-4147-9593-2D8D818D10A5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4" name="Picture 6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6160494-91EB-47DB-A5F6-95CD4A8A3C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19534065-0B94-4030-BAD5-6B5CC40A6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1548274-E829-4696-83BD-5E5CC7A3C01B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0" name="Picture 5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14764DB2-8971-4CF7-B3F3-FBF0F7F15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ACCAD16-5629-4B3D-97D7-A7FC06B1D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59" name="Graphic 58" descr="Arrow: Straight">
                <a:extLst>
                  <a:ext uri="{FF2B5EF4-FFF2-40B4-BE49-F238E27FC236}">
                    <a16:creationId xmlns:a16="http://schemas.microsoft.com/office/drawing/2014/main" id="{7EDF0C1B-3983-4C08-A272-79B0A1D07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65187-A7F9-4FDC-9C78-692E082D5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2" y="1398073"/>
            <a:ext cx="2228877" cy="2340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64B6DE-9DF7-401B-A876-FCABBC0A3C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5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41FCA1F-28F1-4841-BEDF-99FDA0468CBD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23D07F-AA8B-41E9-9D3C-BB56570E478C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94566B4-FE2B-4847-A0EF-C2F55C11A94C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4C1ADFA-E574-470B-849C-3CBC5089CE65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14AEE17-7E75-4A78-81FD-0E7FAAE5264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13A6DD9-D395-4D82-8E75-1E3D37CB8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CCC0E4C-B2D4-43B0-ACEB-78576F007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EA797C7-2C95-4A02-B87F-48891BC6267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4" name="Picture 6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4948275-2B9B-42B9-A34A-10F211A8A3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34710D04-551F-41EC-85C9-61F3E708C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6F537ED-C4F9-4DC0-8766-F3DDCAFAE395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0" name="Picture 5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481E7F8-6FBD-4DCC-B4CA-6C9EFC35B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4ABFAE2-0610-43BE-AA35-AAFCC7BF3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59" name="Graphic 58" descr="Arrow: Straight">
                <a:extLst>
                  <a:ext uri="{FF2B5EF4-FFF2-40B4-BE49-F238E27FC236}">
                    <a16:creationId xmlns:a16="http://schemas.microsoft.com/office/drawing/2014/main" id="{305BB121-1009-4E9F-88F5-DF16A463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65187-A7F9-4FDC-9C78-692E082D5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" y="1398073"/>
            <a:ext cx="2228877" cy="2340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64B6DE-9DF7-401B-A876-FCABBC0A3C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5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F7B3941-7380-40D3-A45B-E724B2BEE89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AC2DAE-F3F1-4B00-93B2-55EE4B705FBB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D931DF-FD38-49AB-9711-CE2BAD93DC68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4DE6BC4-3DF2-414D-B197-E63C514F3E9C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34FA8DF-C4C7-4496-B054-F65CCE8F194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D4C024C-4543-4C02-BD32-860F213FC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33391C48-0018-40A1-B4DE-A5BE03D26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923CABF-4953-40D4-9DD7-F66C8F5F2DED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F6EEBC2-849C-47F5-B4FB-C0B8F2134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3CA9D33F-378E-4C97-B894-B5D6948E8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209FAFE-3ECD-4120-B405-DA6469423A84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1" name="Picture 6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0693AF1-14F2-4A82-9DDD-5DA7D3860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343A922F-3290-44B3-AA0F-EC24F829A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0" name="Graphic 59" descr="Arrow: Straight">
                <a:extLst>
                  <a:ext uri="{FF2B5EF4-FFF2-40B4-BE49-F238E27FC236}">
                    <a16:creationId xmlns:a16="http://schemas.microsoft.com/office/drawing/2014/main" id="{E3E59D9E-61A5-45B9-9F14-1656303A1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65187-A7F9-4FDC-9C78-692E082D5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" y="1398073"/>
            <a:ext cx="2228877" cy="2340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64B6DE-9DF7-401B-A876-FCABBC0A3C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5" y="1397802"/>
            <a:ext cx="2229394" cy="2340864"/>
          </a:xfrm>
          <a:prstGeom prst="rect">
            <a:avLst/>
          </a:prstGeom>
        </p:spPr>
      </p:pic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4936" y="1713328"/>
            <a:ext cx="1923822" cy="19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1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D848752-9026-4CEC-94DF-9B127373EBFA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111B72-FCBB-4284-8464-B8D3762C3F95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727C6B6-3126-4249-9977-0737F9185A9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936DE0E-4A77-47DD-ABEF-221675CA4874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02FD85B-F365-402C-8C52-AEB7846AAA67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0" name="Picture 6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9EA3BAB-3D03-4097-9682-D0FE44DA2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9BE9C1D6-3CD0-448A-902F-558300BB5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B16512-3B4D-4779-983E-E490AA71ADB6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7311A8B-A056-413C-9B45-5129412D4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A195FA58-D775-4DB0-831A-BF0419C4A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5457703-974C-43AC-BD31-D94B9AD547B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0C9CACA-42CB-42AD-873E-315B9EAC4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B86A344B-163B-4441-970C-95DBA54B2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4" name="Graphic 63" descr="Arrow: Straight">
                <a:extLst>
                  <a:ext uri="{FF2B5EF4-FFF2-40B4-BE49-F238E27FC236}">
                    <a16:creationId xmlns:a16="http://schemas.microsoft.com/office/drawing/2014/main" id="{88186CB5-732F-422E-A826-B86A32FAA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65187-A7F9-4FDC-9C78-692E082D5B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" y="1398073"/>
            <a:ext cx="2228877" cy="2340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64B6DE-9DF7-401B-A876-FCABBC0A3C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5" y="1397802"/>
            <a:ext cx="2229394" cy="2340864"/>
          </a:xfrm>
          <a:prstGeom prst="rect">
            <a:avLst/>
          </a:prstGeom>
        </p:spPr>
      </p:pic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14936" y="1713328"/>
            <a:ext cx="1923822" cy="192382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ED150B-E355-4DF0-A983-D8363506EB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75" y="1398073"/>
            <a:ext cx="2228877" cy="23403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EDA568-8D8F-4B14-BE08-759386BDCC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6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BAF734B-8E04-45BF-BDC9-BA0D97FD209A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A5BE9B-2B30-415A-A8F2-AB3BB13E605D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678117D-A572-40B2-83CD-07D7522948D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A1AC2A1-63DB-400C-A48C-45AB3E5563DF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19CDCEE-0EBA-4AC0-B0E8-7686C05E937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2" name="Picture 7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DF557CF-A590-4078-AFE9-BF6255B0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0D54ACB-E3F5-4BBB-9810-63EE74460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4DC40F0-A8A7-4F89-8074-A2776543D3E3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0" name="Picture 6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AD2070A7-79D7-4961-BEA2-CDF9D57CC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688BFFC5-AE06-4A71-BFBA-4B460BDDDC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B7E1D4-B9CC-4ECB-BE53-0B2B70E850B0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3E09763-0B95-41CC-87EB-99B883D3F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4EF10D6B-F4EF-464D-85AC-06040D874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7" name="Graphic 66" descr="Arrow: Straight">
                <a:extLst>
                  <a:ext uri="{FF2B5EF4-FFF2-40B4-BE49-F238E27FC236}">
                    <a16:creationId xmlns:a16="http://schemas.microsoft.com/office/drawing/2014/main" id="{37477698-645A-4A1F-B94F-2899C5464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65187-A7F9-4FDC-9C78-692E082D5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" y="1398073"/>
            <a:ext cx="2228877" cy="2340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64B6DE-9DF7-401B-A876-FCABBC0A3C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5" y="1397802"/>
            <a:ext cx="2229394" cy="2340864"/>
          </a:xfrm>
          <a:prstGeom prst="rect">
            <a:avLst/>
          </a:prstGeom>
        </p:spPr>
      </p:pic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4936" y="1713328"/>
            <a:ext cx="1923822" cy="19238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E1D7461-C041-4C3B-B17D-D20C6B7B1A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75" y="596007"/>
            <a:ext cx="2228877" cy="23403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6DECA2A-D0BE-4031-BB9D-C824F3A998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6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0D8E288-B72D-4C94-9275-8F19C58AA3CC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A11F20-E532-4B08-94C8-91123060601C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0E2A9B-5E8A-4C0C-B125-5CCE2164B00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E9CEB4D-B5EE-4F42-9119-1CDD44F71631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FAB77D6-9F1E-4D26-B9F4-9B26DDAEB70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4" name="Picture 8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2FC6F93-E9D6-4B3B-AADD-39D86CDEB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16FE3237-6C94-44D0-BF45-0F588B280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5F26F60-F4D1-406D-8850-C010CBB9CF89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82" name="Picture 8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832D5CA-7FF9-4509-B5C4-4292EC0F2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424B4922-1BE4-470F-9E0A-DA4D185F5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A685CF8-467C-4BCE-A6FF-6E5EF3568E4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0" name="Picture 7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62388C1-F524-4A1B-8323-69F062451A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20468FA-C4AE-4DFF-A183-82C45CF6C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79" name="Graphic 78" descr="Arrow: Straight">
                <a:extLst>
                  <a:ext uri="{FF2B5EF4-FFF2-40B4-BE49-F238E27FC236}">
                    <a16:creationId xmlns:a16="http://schemas.microsoft.com/office/drawing/2014/main" id="{3EF25C00-6CCF-4E99-8EEA-DF627762F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0256-BD20-416A-81E1-F2E9A359AEB8}"/>
              </a:ext>
            </a:extLst>
          </p:cNvPr>
          <p:cNvGrpSpPr/>
          <p:nvPr/>
        </p:nvGrpSpPr>
        <p:grpSpPr>
          <a:xfrm>
            <a:off x="232365" y="1397802"/>
            <a:ext cx="2891365" cy="2340864"/>
            <a:chOff x="232365" y="1397802"/>
            <a:chExt cx="2891365" cy="234086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8965187-A7F9-4FDC-9C78-692E082D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53" y="1398073"/>
              <a:ext cx="2228877" cy="234032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964B6DE-9DF7-401B-A876-FCABBC0A3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65" y="1397802"/>
              <a:ext cx="2229394" cy="2340864"/>
            </a:xfrm>
            <a:prstGeom prst="rect">
              <a:avLst/>
            </a:prstGeom>
          </p:spPr>
        </p:pic>
      </p:grpSp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4936" y="1713328"/>
            <a:ext cx="1923822" cy="1923822"/>
          </a:xfrm>
          <a:prstGeom prst="rect">
            <a:avLst/>
          </a:prstGeom>
        </p:spPr>
      </p:pic>
      <p:pic>
        <p:nvPicPr>
          <p:cNvPr id="57" name="Graphic 56" descr="Coins">
            <a:extLst>
              <a:ext uri="{FF2B5EF4-FFF2-40B4-BE49-F238E27FC236}">
                <a16:creationId xmlns:a16="http://schemas.microsoft.com/office/drawing/2014/main" id="{7A017916-39CE-490F-AF1D-0FC80921C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450" y="2149077"/>
            <a:ext cx="1923821" cy="1923821"/>
          </a:xfrm>
          <a:prstGeom prst="rect">
            <a:avLst/>
          </a:prstGeom>
        </p:spPr>
      </p:pic>
      <p:pic>
        <p:nvPicPr>
          <p:cNvPr id="58" name="Graphic 57" descr="Coins">
            <a:extLst>
              <a:ext uri="{FF2B5EF4-FFF2-40B4-BE49-F238E27FC236}">
                <a16:creationId xmlns:a16="http://schemas.microsoft.com/office/drawing/2014/main" id="{25D5A835-83E6-4FDB-A26D-D015B83D8F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1800" y="2149077"/>
            <a:ext cx="1923821" cy="1923821"/>
          </a:xfrm>
          <a:prstGeom prst="rect">
            <a:avLst/>
          </a:prstGeom>
        </p:spPr>
      </p:pic>
      <p:pic>
        <p:nvPicPr>
          <p:cNvPr id="59" name="Graphic 58" descr="Coins">
            <a:extLst>
              <a:ext uri="{FF2B5EF4-FFF2-40B4-BE49-F238E27FC236}">
                <a16:creationId xmlns:a16="http://schemas.microsoft.com/office/drawing/2014/main" id="{AFD5FB72-D58A-463F-AA20-05F0586BB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4018" y="2149077"/>
            <a:ext cx="1923821" cy="1923821"/>
          </a:xfrm>
          <a:prstGeom prst="rect">
            <a:avLst/>
          </a:prstGeom>
        </p:spPr>
      </p:pic>
      <p:pic>
        <p:nvPicPr>
          <p:cNvPr id="60" name="Graphic 59" descr="Coins">
            <a:extLst>
              <a:ext uri="{FF2B5EF4-FFF2-40B4-BE49-F238E27FC236}">
                <a16:creationId xmlns:a16="http://schemas.microsoft.com/office/drawing/2014/main" id="{99DB19EA-A7EF-4F1F-A4EF-1C167E9FBD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8088" y="1335951"/>
            <a:ext cx="1923821" cy="1923821"/>
          </a:xfrm>
          <a:prstGeom prst="rect">
            <a:avLst/>
          </a:prstGeom>
        </p:spPr>
      </p:pic>
      <p:pic>
        <p:nvPicPr>
          <p:cNvPr id="61" name="Graphic 60" descr="Coins">
            <a:extLst>
              <a:ext uri="{FF2B5EF4-FFF2-40B4-BE49-F238E27FC236}">
                <a16:creationId xmlns:a16="http://schemas.microsoft.com/office/drawing/2014/main" id="{57191F73-95DE-475F-B509-16A840A5F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5040" y="1335951"/>
            <a:ext cx="1923821" cy="1923821"/>
          </a:xfrm>
          <a:prstGeom prst="rect">
            <a:avLst/>
          </a:prstGeom>
        </p:spPr>
      </p:pic>
      <p:pic>
        <p:nvPicPr>
          <p:cNvPr id="64" name="Graphic 63" descr="Coins">
            <a:extLst>
              <a:ext uri="{FF2B5EF4-FFF2-40B4-BE49-F238E27FC236}">
                <a16:creationId xmlns:a16="http://schemas.microsoft.com/office/drawing/2014/main" id="{D1A45758-5DE2-4F16-B3BE-5AF6EE6DD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450" y="780603"/>
            <a:ext cx="1923821" cy="192382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DE71C99-5406-41A2-AC52-6709076187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75" y="596007"/>
            <a:ext cx="2228877" cy="234032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55FBFD-C7F8-4471-BE55-C6FFE088C0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6" y="1397802"/>
            <a:ext cx="222939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>
            <a:off x="2030570" y="2939738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>
            <a:off x="2652378" y="1074394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44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A34167D-F6D7-4C92-923E-2FF9CA29C3F4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C896E7-25A9-4EF0-8BBF-3C070111E80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A92D3D-2FC6-4093-A258-490CB0A3237D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E5B6A9F-27EB-4C3C-B6AE-2ECD6DA245CB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7789B90-1B8B-4F8F-B34E-519EBF2CF29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3B46A30-70D9-4C32-BCAE-71771A208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06F5E8B5-3D96-4C6F-8776-934B24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B006EC7-841C-4346-8792-62A472521448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C2AA935-C68A-45B0-BEB6-BA1381E08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7D60898C-2883-4B1B-872F-D170EC23C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7BF0B7F-C191-41BC-B6D1-49136D94E3F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4" name="Picture 6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46D1F79-C24A-4756-8F80-EA3F5B0ED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9FE3C83-019D-4DF9-BA28-C42833A02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1" name="Graphic 60" descr="Arrow: Straight">
                <a:extLst>
                  <a:ext uri="{FF2B5EF4-FFF2-40B4-BE49-F238E27FC236}">
                    <a16:creationId xmlns:a16="http://schemas.microsoft.com/office/drawing/2014/main" id="{3874A57C-6D69-452B-AB25-295F0CDF4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0256-BD20-416A-81E1-F2E9A359AEB8}"/>
              </a:ext>
            </a:extLst>
          </p:cNvPr>
          <p:cNvGrpSpPr/>
          <p:nvPr/>
        </p:nvGrpSpPr>
        <p:grpSpPr>
          <a:xfrm>
            <a:off x="232365" y="1397802"/>
            <a:ext cx="2891365" cy="2340864"/>
            <a:chOff x="232365" y="1397802"/>
            <a:chExt cx="2891365" cy="234086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8965187-A7F9-4FDC-9C78-692E082D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53" y="1398073"/>
              <a:ext cx="2228877" cy="234032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964B6DE-9DF7-401B-A876-FCABBC0A3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65" y="1397802"/>
              <a:ext cx="2229394" cy="2340864"/>
            </a:xfrm>
            <a:prstGeom prst="rect">
              <a:avLst/>
            </a:prstGeom>
          </p:spPr>
        </p:pic>
      </p:grpSp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4936" y="1713328"/>
            <a:ext cx="1923822" cy="19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3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9C80EFBF-648F-4AA7-B37D-E0239E1ECF7A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2A741C-8367-407F-92CB-A12CB9CE6C2A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EA97B5-086A-490B-8279-2416EDD8EA8F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1656A9D-2A0E-477E-8675-A47CA582C51D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A64C640-CB9D-4299-8804-684EDEEC4F71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86140F2-F30D-4166-AB00-A7A8E8BE9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552612B-DDFD-4C58-8870-6A0A4AF55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787E0EB-3CEC-443A-92B8-EA8045EE4E3B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4EBAB74-68D5-4807-805D-B7835DE83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CEA63A8A-940A-4DD4-A68B-872558008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950C2A-33E9-4473-8025-8D162B9C8401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ACCCAC1-5113-43C1-A3EC-0E1A6F55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BC41EA49-A1FE-4F02-ACC4-9DB7F64D98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4" name="Graphic 63" descr="Arrow: Straight">
                <a:extLst>
                  <a:ext uri="{FF2B5EF4-FFF2-40B4-BE49-F238E27FC236}">
                    <a16:creationId xmlns:a16="http://schemas.microsoft.com/office/drawing/2014/main" id="{D91D8904-D2B6-445C-9004-E692F7326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413395" y="0"/>
            <a:ext cx="113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Immediate Reward Distribution: R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92260-ADB7-4B2E-BFD6-478D66916F80}"/>
              </a:ext>
            </a:extLst>
          </p:cNvPr>
          <p:cNvGrpSpPr/>
          <p:nvPr/>
        </p:nvGrpSpPr>
        <p:grpSpPr>
          <a:xfrm>
            <a:off x="4175363" y="1651889"/>
            <a:ext cx="2263685" cy="1832690"/>
            <a:chOff x="4175363" y="1651889"/>
            <a:chExt cx="2263685" cy="183269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8965187-A7F9-4FDC-9C78-692E082D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033" y="1652101"/>
              <a:ext cx="1745015" cy="1832266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964B6DE-9DF7-401B-A876-FCABBC0A3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363" y="1651889"/>
              <a:ext cx="1745419" cy="1832690"/>
            </a:xfrm>
            <a:prstGeom prst="rect">
              <a:avLst/>
            </a:prstGeom>
          </p:spPr>
        </p:pic>
      </p:grpSp>
      <p:pic>
        <p:nvPicPr>
          <p:cNvPr id="45" name="Graphic 44" descr="Coins">
            <a:extLst>
              <a:ext uri="{FF2B5EF4-FFF2-40B4-BE49-F238E27FC236}">
                <a16:creationId xmlns:a16="http://schemas.microsoft.com/office/drawing/2014/main" id="{A2F7E76E-0F1D-49BA-B29C-9B5DD09CA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10454" y="1898918"/>
            <a:ext cx="1506183" cy="150618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E0B8577-72B6-4DE3-80EE-AD82907A6B11}"/>
              </a:ext>
            </a:extLst>
          </p:cNvPr>
          <p:cNvSpPr/>
          <p:nvPr/>
        </p:nvSpPr>
        <p:spPr>
          <a:xfrm>
            <a:off x="4049334" y="630667"/>
            <a:ext cx="4097438" cy="40974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3F8AB47-45E7-42C1-B873-537AF46F5E5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81C9EC-0C8C-4DA5-904F-A24269531997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0CA1E40-5B81-41CE-AF41-ACA0C7EA99D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1E919E-3101-41DD-9CEF-7A3659528D6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FCFC01F-9C83-43E3-964A-4DF4FA0B85C0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D053ADA-7719-4805-839F-87F385184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72B5C3A-0211-4BA7-9403-6544ECE30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0B993FB-FAAE-470D-B21D-929B808AC0E0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205B05D0-BAEA-462D-BF23-D4CFC47CB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C759B25-D936-493A-B280-B88B07C90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963D5A-84DD-49A2-89F7-ED5562B21D96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3" name="Picture 6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8C5BEBA-66BC-4F81-9AD6-E64D48D51D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AEEDAAB-9F1F-4292-BE7A-A434F6B40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2" name="Graphic 61" descr="Arrow: Straight">
                <a:extLst>
                  <a:ext uri="{FF2B5EF4-FFF2-40B4-BE49-F238E27FC236}">
                    <a16:creationId xmlns:a16="http://schemas.microsoft.com/office/drawing/2014/main" id="{FCC919F6-4B62-404A-BEBB-13C365CD0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8F4EC1-2A74-4758-9EC3-BE782E79B6EC}"/>
              </a:ext>
            </a:extLst>
          </p:cNvPr>
          <p:cNvGrpSpPr/>
          <p:nvPr/>
        </p:nvGrpSpPr>
        <p:grpSpPr>
          <a:xfrm>
            <a:off x="5095928" y="2104013"/>
            <a:ext cx="1182104" cy="957037"/>
            <a:chOff x="5095928" y="2104013"/>
            <a:chExt cx="1182104" cy="95703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</p:grpSp>
      <p:pic>
        <p:nvPicPr>
          <p:cNvPr id="79" name="Graphic 78" descr="Coins">
            <a:extLst>
              <a:ext uri="{FF2B5EF4-FFF2-40B4-BE49-F238E27FC236}">
                <a16:creationId xmlns:a16="http://schemas.microsoft.com/office/drawing/2014/main" id="{F6887FEE-A5D0-48E5-BFFE-35DAB6CE4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5320" y="2233012"/>
            <a:ext cx="786534" cy="786534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42F1EF44-DCA0-4573-BBEF-A829B447D51C}"/>
              </a:ext>
            </a:extLst>
          </p:cNvPr>
          <p:cNvSpPr/>
          <p:nvPr/>
        </p:nvSpPr>
        <p:spPr>
          <a:xfrm>
            <a:off x="5030115" y="1570727"/>
            <a:ext cx="2139696" cy="21396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B08BA-54DF-47D0-92FC-39FF54D4C432}"/>
              </a:ext>
            </a:extLst>
          </p:cNvPr>
          <p:cNvSpPr txBox="1"/>
          <p:nvPr/>
        </p:nvSpPr>
        <p:spPr>
          <a:xfrm>
            <a:off x="5271905" y="3304422"/>
            <a:ext cx="16482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Immediate Reward Distribution: R</a:t>
            </a:r>
            <a:r>
              <a:rPr lang="en-US" sz="700" baseline="-25000" dirty="0"/>
              <a:t>a</a:t>
            </a:r>
            <a:r>
              <a:rPr lang="en-US" sz="700" dirty="0"/>
              <a:t>(s, s’)</a:t>
            </a:r>
          </a:p>
        </p:txBody>
      </p:sp>
    </p:spTree>
    <p:extLst>
      <p:ext uri="{BB962C8B-B14F-4D97-AF65-F5344CB8AC3E}">
        <p14:creationId xmlns:p14="http://schemas.microsoft.com/office/powerpoint/2010/main" val="164581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26AFB61-42CB-4BA6-A660-A709470F28D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73B2D-BD2D-49F2-808E-DE58F79A0EC9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57723B-15D2-4FFF-8AD2-89417971ADF7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B96C38-3B1B-4BAB-853A-7E710A5213F8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A749291-BEF2-479A-85BF-F9B466388ED9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74381B8-D713-4080-9331-8564BB527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EFE2A71E-2B32-4B75-8F01-F9424EA8A4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A2E630F-4F0A-47A2-8615-94817993BD66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39FF278-A7C2-4CF2-AC8D-BC6BCEB51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1D0EBC74-403B-4994-8CD9-5306FF11E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49FC53-5769-4379-B601-589D643BAA5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3" name="Picture 6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B743830-12BE-414B-80F1-1DE89597E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D5ADD74D-2CB8-4DA0-BA69-1C4343922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2" name="Graphic 61" descr="Arrow: Straight">
                <a:extLst>
                  <a:ext uri="{FF2B5EF4-FFF2-40B4-BE49-F238E27FC236}">
                    <a16:creationId xmlns:a16="http://schemas.microsoft.com/office/drawing/2014/main" id="{B46673C8-BF73-4597-814D-A4C97CC65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5030115" y="1570727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7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C422147-0E92-4F7F-BEBC-4DB3DD762FF6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54DC4D-85A5-406A-929D-7688C70C432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9602159-CB10-42E8-84F1-F944C86A5063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747686-C954-49FF-9375-4483C7E8451C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11AD8BB-B3E1-4BB3-92D3-0FC83E145CC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152B304-3F58-4D04-A6F2-F8A147F8E4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BA5F603E-C976-4AF7-91D5-BBE01BD7B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AB24F7C-1530-42A4-B8C0-FFCACBCEF9F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5" name="Picture 6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A4007336-508A-4912-87C3-46169280D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9D549144-D0AC-4B8E-8299-C4D7F9F75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1B5A48D-8C71-4C51-B3BA-6644DAF9D0CA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3" name="Picture 6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A4E7383-21D7-4F56-AEEE-ACBAB91EA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D9E18254-F28A-4772-8872-96646C0BB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2" name="Graphic 61" descr="Arrow: Straight">
                <a:extLst>
                  <a:ext uri="{FF2B5EF4-FFF2-40B4-BE49-F238E27FC236}">
                    <a16:creationId xmlns:a16="http://schemas.microsoft.com/office/drawing/2014/main" id="{E0EDEB8A-B61B-4A94-85BE-A7F17B3DC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09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A913E50-15CF-42C6-B868-1C010E2AC4A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091B7B-B663-47C2-B347-55E931E00A4D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D837A9E-56BC-430F-BD21-B54C2B44305E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A5E148C-FC68-4CB9-995A-8C75BD6B2EA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EFF4F56-5B78-455C-8D9E-80957881792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9F1321E-DC31-40E8-B90F-F35E22FF4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9CDAE12D-3342-4F44-9EF4-5F48CBA832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E66117B-E331-4F83-97B6-519855EC8BB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6A60EEC-5A60-49A9-98DE-778CECAE7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E21E096F-D0C0-4C4F-8E96-309BDD0AF3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12E20B4-C488-4879-9D59-46AECFFF4E9E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A7C5603-E094-4254-9C2E-6E236946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A01A6F08-0581-4555-90BF-41C54785F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5" name="Graphic 64" descr="Arrow: Straight">
                <a:extLst>
                  <a:ext uri="{FF2B5EF4-FFF2-40B4-BE49-F238E27FC236}">
                    <a16:creationId xmlns:a16="http://schemas.microsoft.com/office/drawing/2014/main" id="{94945555-AEEE-41C3-8C47-946A4BB13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085F2-3E91-4CA8-B4A2-15AB2DCEF755}"/>
              </a:ext>
            </a:extLst>
          </p:cNvPr>
          <p:cNvSpPr/>
          <p:nvPr/>
        </p:nvSpPr>
        <p:spPr>
          <a:xfrm>
            <a:off x="0" y="-358648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How Does It All Fit Together</a:t>
            </a:r>
          </a:p>
        </p:txBody>
      </p:sp>
    </p:spTree>
    <p:extLst>
      <p:ext uri="{BB962C8B-B14F-4D97-AF65-F5344CB8AC3E}">
        <p14:creationId xmlns:p14="http://schemas.microsoft.com/office/powerpoint/2010/main" val="415449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265361E-6589-46BE-8EDB-284180C19A4C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4042A9-9650-4D0B-A94C-AE8663C4994C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B5D77B2-5022-4616-BB57-BD038693555B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041F671-21E8-4073-942A-A959B8EA1EAC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8C394B6-E708-49A4-A1C3-DCC08A123D4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5FAAF09-ADD7-40A4-B3E9-1D6BB6B69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04CE2089-1CD4-4CCB-AAE4-FE5A7106D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2F6060-3912-4438-B696-00C7A59D46B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1667E20-F77B-40FE-82CD-B99ECF1AD1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80AC1C2-23A9-415C-919B-A6A69BA9C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BF1F021-CA6B-48B9-B583-5FB9AF709799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C12CEE6-1144-4512-9052-43F8A7A18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0B72613-7ADB-45CE-9186-B1937646C8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5" name="Graphic 64" descr="Arrow: Straight">
                <a:extLst>
                  <a:ext uri="{FF2B5EF4-FFF2-40B4-BE49-F238E27FC236}">
                    <a16:creationId xmlns:a16="http://schemas.microsoft.com/office/drawing/2014/main" id="{F78E1EEE-5B98-4D96-AA92-9E4F47882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8FBBA-8F0C-4566-9C85-EE20DD409AF1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How Does It All Fit Together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7CA7A-5E36-4FE8-A759-DDFA0B602CF0}"/>
              </a:ext>
            </a:extLst>
          </p:cNvPr>
          <p:cNvSpPr/>
          <p:nvPr/>
        </p:nvSpPr>
        <p:spPr>
          <a:xfrm>
            <a:off x="-1219200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00344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3CBBC7DA-25A4-40E5-8335-6D378B140B0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5A7402-C9BD-4671-97FC-FEBBE6B3434E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B6962C8-B578-4BBC-998E-8FC678C3496C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1FE25BF-76FA-42D4-9C03-1269EE680A6F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BA0D27B-5EFC-45C0-BD0D-9EB44D74064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1CA7A95-30BF-4C8B-AA17-A23B7D228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74CA89C-BBC6-47A0-A9A4-CDC665454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FE8B06E-304F-4675-995B-37BA8890EC06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7D1EAE7-BE3A-4E16-B4C0-0248B7D58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08DBAB67-A162-47A7-A6D1-B1F0126B0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41E228A-8782-4A56-B287-C4754C5E16F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7" name="Picture 6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29B6C51-B897-4994-8B12-99C3AA7E83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CC01C15-643A-4073-9A0B-C08F9F808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5" name="Graphic 64" descr="Arrow: Straight">
                <a:extLst>
                  <a:ext uri="{FF2B5EF4-FFF2-40B4-BE49-F238E27FC236}">
                    <a16:creationId xmlns:a16="http://schemas.microsoft.com/office/drawing/2014/main" id="{2536D30A-5955-404C-BFE4-0921BEB21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8FBBA-8F0C-4566-9C85-EE20DD409AF1}"/>
              </a:ext>
            </a:extLst>
          </p:cNvPr>
          <p:cNvSpPr/>
          <p:nvPr/>
        </p:nvSpPr>
        <p:spPr>
          <a:xfrm>
            <a:off x="1219200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How Does It All Fit Together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7CA7A-5E36-4FE8-A759-DDFA0B602CF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261316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7DDB898F-BF8E-41F2-B399-9AE191884979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4F486F-CA81-42D7-BE50-F9ED9B3AFE6E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C4B4D3-22B9-4A33-8106-641531A326DC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E37025D-EA4F-4FB6-8DB0-C3B631E62B14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021C0D4-D4ED-47EF-88AE-EC5AE76654DA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2" name="Picture 7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231BDA5E-2A17-47EC-8BDC-08083CD0D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486E98F0-A782-4144-802A-7D1E4C422B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01AB90C-E215-4BF7-B6A2-4242FA7DC3D0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0" name="Picture 6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20B9775D-C4FF-4C78-9D66-FE93E87DF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76E855AC-2914-4FBE-B756-A05F357C2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461C75E-48FD-4B99-8E3E-E12182ABE377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CEDE97A-3EAC-444C-900A-9DCB6A1A8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8CCBEB67-93B8-425B-9730-70C994125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7" name="Graphic 66" descr="Arrow: Straight">
                <a:extLst>
                  <a:ext uri="{FF2B5EF4-FFF2-40B4-BE49-F238E27FC236}">
                    <a16:creationId xmlns:a16="http://schemas.microsoft.com/office/drawing/2014/main" id="{49F0D128-6505-48E8-B06F-15707440B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7CA7A-5E36-4FE8-A759-DDFA0B602CF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Q-Learning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70049-9CA9-43D3-B913-6C74EBDC4DF8}"/>
              </a:ext>
            </a:extLst>
          </p:cNvPr>
          <p:cNvSpPr/>
          <p:nvPr/>
        </p:nvSpPr>
        <p:spPr>
          <a:xfrm>
            <a:off x="0" y="6452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25259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4992667-B80C-4FDE-B502-80963B9E3038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22296B-900B-4A9F-9051-489B8BFCEF59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0B2C82A-2ABA-49C1-B99A-8A010DD1DB2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7C0BAFD-258C-45F0-9663-565A7CDFC886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250F1A-8861-43E0-845A-E0742D5F97F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B667EE6-4B75-4439-B4E2-20C8208C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47E32C95-0F54-44AF-AF5D-307239C33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F1E85E8-4367-48C5-8F80-5ED72A7CC7B0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EA8501C-C6B0-4140-9C69-BE682596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1868653-AF1A-4FF3-89E1-332820545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338864E-A668-472C-9282-BEAD8EF2CD5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1F8C95F4-7427-4BFF-9E23-C2B6193B8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30AB6B5-BFF1-4E8D-910B-BD62B02BB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CFE29D02-F441-46B6-A4A0-D16D16A61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7CA7A-5E36-4FE8-A759-DDFA0B602CF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Q-Learning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0123F5-E5B3-44AE-BE45-D7620C19D475}"/>
              </a:ext>
            </a:extLst>
          </p:cNvPr>
          <p:cNvSpPr/>
          <p:nvPr/>
        </p:nvSpPr>
        <p:spPr>
          <a:xfrm>
            <a:off x="0" y="6452"/>
            <a:ext cx="12192000" cy="342900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481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>
            <a:off x="2030570" y="4641217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>
            <a:off x="2652378" y="1074394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6" y="54634"/>
            <a:ext cx="3213684" cy="3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6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6C7C518-7971-406E-A59A-4A5B77A9F4A2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6BC9D6-F001-4D20-9D8D-F5D821E46407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7D71A08-BD65-44FF-BB68-B8BCA15E604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1798A7B-9657-4BAA-99EC-362079182300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11BB3F1-6068-4ADA-93E7-70A04045308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3" name="Picture 8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5FEC4F7-DDCC-4C28-857D-3E8014ECF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2A0A2513-72ED-4A56-B148-BCF7E938D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155FDD2-A695-4FF8-827C-FB6B9970CB6C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8968CD0-30CC-4F6C-BC68-1C748FCCE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C991E8DC-AD61-4F46-8ED5-FC9A4CAE5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6A6EE3F-C560-4D39-9D90-D8DE04332CB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A776400-B173-4187-AFE7-506C876780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80B5E52-A1FE-4536-8915-562EE081B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70" name="Graphic 69" descr="Arrow: Straight">
                <a:extLst>
                  <a:ext uri="{FF2B5EF4-FFF2-40B4-BE49-F238E27FC236}">
                    <a16:creationId xmlns:a16="http://schemas.microsoft.com/office/drawing/2014/main" id="{4FF49041-D244-4397-BA27-E88D4F85C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70049-9CA9-43D3-B913-6C74EBDC4DF8}"/>
              </a:ext>
            </a:extLst>
          </p:cNvPr>
          <p:cNvSpPr/>
          <p:nvPr/>
        </p:nvSpPr>
        <p:spPr>
          <a:xfrm>
            <a:off x="5775960" y="1394460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01158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50C08F65-9390-443D-A3D4-BFAF5ACB202D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01B3F5-FF25-40CF-9BE4-3C6316963F5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853DB89-0E4F-4D96-BDAE-7767E9D7143B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CBD4BCF-747E-42AD-9FE7-F42C1BBC27EA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FADAABC-BBFD-4F29-BB6B-A753C1DA5636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2" name="Picture 7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D2A0D67-99C7-4F3C-9974-A019F5AEB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C6784B5A-F57B-454C-8A48-2AD52E6FF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B6F4D88-DC11-4831-8DE5-177BF4BC6242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0" name="Picture 6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D530CE4-7144-438A-A572-3CA798BC78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3A818162-DB6B-4ED2-995E-8AEE90B4E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41D5DE4-0A8E-40D4-ACCF-DC28FA14D2CB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8" name="Picture 6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DC6BD75-A092-4911-9960-D11AD4401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63D9CD7-4543-49A7-997F-66A62E099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7" name="Graphic 66" descr="Arrow: Straight">
                <a:extLst>
                  <a:ext uri="{FF2B5EF4-FFF2-40B4-BE49-F238E27FC236}">
                    <a16:creationId xmlns:a16="http://schemas.microsoft.com/office/drawing/2014/main" id="{2D65F26C-EB4A-49C3-9FB9-DE2B44CF5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70049-9CA9-43D3-B913-6C74EBDC4DF8}"/>
              </a:ext>
            </a:extLst>
          </p:cNvPr>
          <p:cNvSpPr/>
          <p:nvPr/>
        </p:nvSpPr>
        <p:spPr>
          <a:xfrm>
            <a:off x="5122019" y="1394460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77234-FD38-48CA-B0E4-AEF82F9B86D9}"/>
              </a:ext>
            </a:extLst>
          </p:cNvPr>
          <p:cNvSpPr/>
          <p:nvPr/>
        </p:nvSpPr>
        <p:spPr>
          <a:xfrm>
            <a:off x="5718585" y="1394460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166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F82F89-F900-43E4-AF8B-3290502736DD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E85B5C-194C-4214-AB27-C1C4B42976CE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CA66E7A-C711-4D60-9739-71BE2007280F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3211C14-DF77-4214-9188-6A7EAEB95D0D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0064B6A-9567-474C-9B54-B512B48B1ECA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4" name="Picture 8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19E4906-8199-4295-B3B0-C4FC761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2334A99E-9EF6-4764-875C-30D93DB335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19D95E2-27B7-4C73-B463-F5F610639683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82" name="Picture 8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F9D558E-B465-4971-8B9E-74BCCC986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40384782-AEC9-4725-8616-57B0FFF24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6D01B45-D237-4A09-A4AF-CC0C1C77E4C4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2" name="Picture 7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7594C64-FF99-4AB0-BA69-EDB1C8E75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8E329B6-C700-4560-8674-6946EDD38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71" name="Graphic 70" descr="Arrow: Straight">
                <a:extLst>
                  <a:ext uri="{FF2B5EF4-FFF2-40B4-BE49-F238E27FC236}">
                    <a16:creationId xmlns:a16="http://schemas.microsoft.com/office/drawing/2014/main" id="{E9FAD46D-E177-4536-BAA6-70354724D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344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E0B0C7D-24F4-47B0-9061-BB16503C4B41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D52D4E-7E9C-4C01-B356-F68651647560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5E9D74-8D1A-471B-9E01-B42C622EAF61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D646C23-5D91-46D1-A17D-8E70B6AD0B0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C718EA3-C0E8-40B4-9345-7149471DA1EB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BDF0033-44E4-4C17-B980-E5C73FAF4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E1F0A897-D8D4-4D2E-8250-19AD46BC4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B7FC021-4EF0-44FE-B524-113E5008E797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1C5F4435-6892-4AC6-9CA3-3B58BBE73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E32F6F79-00F2-44BD-9C89-83A67F31E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5FFCB08-279F-443A-ACFB-B89668499DC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D13AA2F-7BDE-4607-9976-58311A9C6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545CFF1-6355-4E96-8076-04C9D3514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0F6774B8-5B39-4816-842C-27A89A02B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17F3AA3-4B12-40A6-A1CC-E3B5972D3128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DC281D-A818-4A81-A2BE-FB39C52FCFD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6A5BD2-55AE-4556-AAAB-D8FF40207713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62DB9B-26D9-4B24-9456-0C2E7B3F3A3E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ABD8E24-D236-4D39-BE73-09722B31DB19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28ED3A5-A419-4EB7-8ECD-1E8CC4A51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47E485CA-E82E-4720-9FDA-0EA2EDC7B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060B62F-99D1-4B08-8436-57A4E9E58C1B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8CF3ABF-94E7-43B4-A0F5-16B6F698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874484A-1770-4245-9261-E5DECADA6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1839FF8-FA31-4966-AE2F-9994428F3E0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AAD8007-83CC-4155-BD87-7125727D49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8C016AAD-4EA7-4E3B-98BB-F75AC6A24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967E9A72-7BFE-4466-9ED1-48E73FFCD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9" y="1064519"/>
            <a:ext cx="640080" cy="6400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12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D047A4B-C0A1-4B4C-B9A6-C2FC15880732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51BE8F-9603-488A-91E6-68B24F814A1C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B80E497-05FC-4A5B-8981-6D7370FD991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5F7CC03-35ED-4022-AFFF-AB45B45C7BCB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DD04F96-843D-499F-9049-64F779720A1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3458464-FB2D-4DF7-8FF8-C0EC67D99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57814EBD-DC17-4AB9-AB87-4C226F39C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3E614D9-8973-49AC-8313-B98F13A38C51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E21CEA7-BFC0-4CB0-9A46-9E5D34D79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E048808E-AF4E-4B0B-B04C-4C03BC9FA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902AE42-6429-4C03-8FF6-22FBC0812135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5A718FB-7A81-418C-9D68-0DC3836BE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236F464-4A96-46BE-B0C2-365E52C33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CB9CD8FB-5615-4A18-9E37-EF838E645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8" y="1064518"/>
            <a:ext cx="5048141" cy="2044441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918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54E1EC1-21D0-4731-8585-7AE43BCD840B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C8687E-371C-444E-8655-74F321E475CC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956361-3642-4763-828D-679DD6C84AAE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6CC1805-CC46-4671-BBB1-26F6AA8F7044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148F5B3-A842-4350-A4F4-44D8513CF186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8687DDE-5FF6-4297-8B42-636969625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6690DEDA-1F70-42C0-BB8D-438565509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B0AE14F-C719-43F1-921E-11557FC1AC76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723C76D2-B6F3-4162-9F36-1BDCF33651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4959F93-485D-4E7E-815E-806DF49F7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AD8CC5A-0790-4067-AB06-32C9B6A1006A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29A342E-6749-48C6-9B1C-2AB120562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58E01999-A372-40AA-A6BB-A0D5B983C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B457A822-E7E8-4D04-9339-9E721EA27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8" y="1064518"/>
            <a:ext cx="5048141" cy="2044441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Immediate Reward</a:t>
            </a:r>
          </a:p>
          <a:p>
            <a:pPr algn="ctr"/>
            <a:r>
              <a:rPr lang="en-US" sz="4000" dirty="0"/>
              <a:t>&amp;</a:t>
            </a:r>
          </a:p>
          <a:p>
            <a:pPr algn="ctr"/>
            <a:r>
              <a:rPr lang="en-US" sz="4000" dirty="0"/>
              <a:t>Future Potential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825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68230F46-79E8-477A-A270-8C3B93A71F70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8EB734-DF28-4EC9-A3E2-F8CEE1E8B2FD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4B92A27-E874-4807-B6B9-7FA7FEE510DB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B98633-6AFF-4DC8-89C1-ECB24113F8E1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CA482A3-AAF3-42D8-AB05-C99AEDF7F045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C83B4AB-B134-4772-83BA-CBFCC4870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9249A828-133C-49BC-B60B-42325F834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24FD6E3-3ED3-48D7-942E-C6B605562AB4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21BB5F3-3276-47D7-8088-C342BBBC9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EA9B039-2880-4BF3-B2FD-CCFEA5D05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D380E09-E65B-44FE-B71E-872C885AC11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69" name="Picture 6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866AA24-D344-4642-BF8D-D10B0FE7B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93F74DE8-2ABE-478B-8F39-F0A972430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68" name="Graphic 67" descr="Arrow: Straight">
                <a:extLst>
                  <a:ext uri="{FF2B5EF4-FFF2-40B4-BE49-F238E27FC236}">
                    <a16:creationId xmlns:a16="http://schemas.microsoft.com/office/drawing/2014/main" id="{DAA69E4B-E049-4B3C-9FE0-084C97A5A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8" y="1064518"/>
            <a:ext cx="5048141" cy="2044441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938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CFB4750-B39F-4E2A-9DF6-93909DE2B15B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99EAF8-F6F1-426F-9F71-2253FF1AC238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6E2522E-1F5A-4D72-8A63-91D4E87CBE5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86EC61C-F6FE-4738-B331-0F09126622C3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3A2C86B-C045-4200-BC65-BBEF4EA75EE0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8" name="Picture 8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83C82DD-26AD-481C-9989-3E6532F19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16164E3B-0FD5-4D02-BD71-B1160B661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E9D360B-59D9-41B3-8461-492C322BBE02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86" name="Picture 85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2ED521E-446D-4E9C-825B-5AB8AC742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F81C1568-1C58-4E74-B329-85AEE55A3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ADB2404-E336-4CCF-B4D5-5349D3C631DB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4" name="Picture 8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CCE9F35-1243-4D62-9243-9B18E62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3306FC0F-F38E-419D-AA7F-F25211FFF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83" name="Graphic 82" descr="Arrow: Straight">
                <a:extLst>
                  <a:ext uri="{FF2B5EF4-FFF2-40B4-BE49-F238E27FC236}">
                    <a16:creationId xmlns:a16="http://schemas.microsoft.com/office/drawing/2014/main" id="{6D17665C-B2E1-497D-970A-B857121FF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60F047-4356-46CA-8C5A-19DCCC8296BE}"/>
              </a:ext>
            </a:extLst>
          </p:cNvPr>
          <p:cNvSpPr/>
          <p:nvPr/>
        </p:nvSpPr>
        <p:spPr>
          <a:xfrm>
            <a:off x="5122019" y="1064519"/>
            <a:ext cx="640080" cy="6400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2F2A4-BD2B-44CF-9C1F-2B5C475464D1}"/>
              </a:ext>
            </a:extLst>
          </p:cNvPr>
          <p:cNvSpPr/>
          <p:nvPr/>
        </p:nvSpPr>
        <p:spPr>
          <a:xfrm>
            <a:off x="5122019" y="424439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78459-9833-4341-A2DF-020FE26703EF}"/>
              </a:ext>
            </a:extLst>
          </p:cNvPr>
          <p:cNvSpPr/>
          <p:nvPr/>
        </p:nvSpPr>
        <p:spPr>
          <a:xfrm>
            <a:off x="5718585" y="424439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04DCB3-CB98-482D-8943-21BD0BEB57AB}"/>
              </a:ext>
            </a:extLst>
          </p:cNvPr>
          <p:cNvGrpSpPr/>
          <p:nvPr/>
        </p:nvGrpSpPr>
        <p:grpSpPr>
          <a:xfrm>
            <a:off x="-9575148" y="1397882"/>
            <a:ext cx="9575148" cy="640080"/>
            <a:chOff x="655973" y="1394460"/>
            <a:chExt cx="9575148" cy="6400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62D7A0-48DB-43E0-AF93-9038607A19FA}"/>
                </a:ext>
              </a:extLst>
            </p:cNvPr>
            <p:cNvSpPr/>
            <p:nvPr/>
          </p:nvSpPr>
          <p:spPr>
            <a:xfrm>
              <a:off x="655973" y="1394460"/>
              <a:ext cx="1019896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t+1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667B61-F55D-4C1E-BAED-B91FA80ED0AA}"/>
                </a:ext>
              </a:extLst>
            </p:cNvPr>
            <p:cNvSpPr/>
            <p:nvPr/>
          </p:nvSpPr>
          <p:spPr>
            <a:xfrm>
              <a:off x="1606288" y="1394460"/>
              <a:ext cx="2886935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= </a:t>
              </a:r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942C9D4-184E-4470-99CA-C79EF948DD27}"/>
                </a:ext>
              </a:extLst>
            </p:cNvPr>
            <p:cNvSpPr/>
            <p:nvPr/>
          </p:nvSpPr>
          <p:spPr>
            <a:xfrm>
              <a:off x="4923717" y="1394460"/>
              <a:ext cx="32957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+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rgbClr val="1720D3"/>
                  </a:solidFill>
                </a:rPr>
                <a:t>r</a:t>
              </a:r>
              <a:r>
                <a:rPr lang="en-US" sz="4000" baseline="-25000" dirty="0" err="1">
                  <a:solidFill>
                    <a:srgbClr val="1720D3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 + </a:t>
              </a:r>
              <a:r>
                <a:rPr lang="el-GR" sz="4000" dirty="0">
                  <a:solidFill>
                    <a:srgbClr val="97952F"/>
                  </a:solidFill>
                </a:rPr>
                <a:t>γ</a:t>
              </a:r>
              <a:r>
                <a:rPr lang="en-US" sz="40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5A643AF-D6D0-44CE-BC84-499A9BEA29AF}"/>
                </a:ext>
              </a:extLst>
            </p:cNvPr>
            <p:cNvSpPr/>
            <p:nvPr/>
          </p:nvSpPr>
          <p:spPr>
            <a:xfrm>
              <a:off x="4410930" y="1394460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DEDDCDA-FADF-49DA-A810-0BEF31879E8D}"/>
                </a:ext>
              </a:extLst>
            </p:cNvPr>
            <p:cNvSpPr/>
            <p:nvPr/>
          </p:nvSpPr>
          <p:spPr>
            <a:xfrm>
              <a:off x="8119541" y="1394460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833AB0-4F54-4D23-9A62-F99DBCC47FFA}"/>
                </a:ext>
              </a:extLst>
            </p:cNvPr>
            <p:cNvSpPr/>
            <p:nvPr/>
          </p:nvSpPr>
          <p:spPr>
            <a:xfrm>
              <a:off x="8639037" y="1394460"/>
              <a:ext cx="1592084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26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BDD50B61-9216-4E4C-B755-A8CDE0334141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3793D7-187A-4D84-9996-4B4B564CC589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1591FD3-65D1-4B30-AA4B-34EB5C63E3B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E4180B9-F84B-43D6-B525-42EC840B270C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402C6C1-3F19-4A23-977B-E1D193E221C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07" name="Picture 10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1C99D3D-6DDA-4AA1-8E00-77DFACC94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F6F762B2-0E9D-4920-B253-4768A0CCB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754122D-D6B6-49E1-86BA-7AA14A19F03A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05" name="Picture 10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1DAD83A-EA88-409A-8521-2515694C0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E457DF99-AA34-436C-B3DA-C00F39571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7CB7A87-1F3A-4F06-8915-E0E5C21EFD99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03" name="Picture 10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8D116F9-64A8-407D-8B21-A3BCA752E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2ED872AA-EEFE-4437-8021-8A21417A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02" name="Graphic 101" descr="Arrow: Straight">
                <a:extLst>
                  <a:ext uri="{FF2B5EF4-FFF2-40B4-BE49-F238E27FC236}">
                    <a16:creationId xmlns:a16="http://schemas.microsoft.com/office/drawing/2014/main" id="{DCB3EBA5-56C8-45C8-B91B-96A36B0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4395DC0-4AC5-4705-BFB7-49C88FD29262}"/>
              </a:ext>
            </a:extLst>
          </p:cNvPr>
          <p:cNvSpPr/>
          <p:nvPr/>
        </p:nvSpPr>
        <p:spPr>
          <a:xfrm>
            <a:off x="5122019" y="-814367"/>
            <a:ext cx="640080" cy="6400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1EC948-B014-40AE-B212-3F1B301C93C6}"/>
              </a:ext>
            </a:extLst>
          </p:cNvPr>
          <p:cNvGrpSpPr/>
          <p:nvPr/>
        </p:nvGrpSpPr>
        <p:grpSpPr>
          <a:xfrm>
            <a:off x="584595" y="1397882"/>
            <a:ext cx="11295914" cy="640080"/>
            <a:chOff x="1141893" y="1397882"/>
            <a:chExt cx="11295914" cy="6400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EA70049-9CA9-43D3-B913-6C74EBDC4DF8}"/>
                </a:ext>
              </a:extLst>
            </p:cNvPr>
            <p:cNvSpPr/>
            <p:nvPr/>
          </p:nvSpPr>
          <p:spPr>
            <a:xfrm>
              <a:off x="1141893" y="1397882"/>
              <a:ext cx="1019896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t+1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F77234-FD38-48CA-B0E4-AEF82F9B86D9}"/>
                </a:ext>
              </a:extLst>
            </p:cNvPr>
            <p:cNvSpPr/>
            <p:nvPr/>
          </p:nvSpPr>
          <p:spPr>
            <a:xfrm>
              <a:off x="2092208" y="1397882"/>
              <a:ext cx="2886935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= </a:t>
              </a:r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30BB2C-3D4A-4127-B0D7-880C08DFBF3D}"/>
                </a:ext>
              </a:extLst>
            </p:cNvPr>
            <p:cNvSpPr/>
            <p:nvPr/>
          </p:nvSpPr>
          <p:spPr>
            <a:xfrm>
              <a:off x="5409637" y="1397882"/>
              <a:ext cx="511659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+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>
                  <a:solidFill>
                    <a:srgbClr val="1720D3"/>
                  </a:solidFill>
                </a:rPr>
                <a:t>r</a:t>
              </a:r>
              <a:r>
                <a:rPr lang="en-US" sz="4000" baseline="-25000" dirty="0">
                  <a:solidFill>
                    <a:srgbClr val="1720D3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 + </a:t>
              </a:r>
              <a:r>
                <a:rPr lang="el-GR" sz="4000" dirty="0">
                  <a:solidFill>
                    <a:srgbClr val="97952F"/>
                  </a:solidFill>
                </a:rPr>
                <a:t>γ</a:t>
              </a:r>
              <a:r>
                <a:rPr lang="en-US" sz="4000" dirty="0">
                  <a:solidFill>
                    <a:schemeClr val="tx1"/>
                  </a:solidFill>
                </a:rPr>
                <a:t> max</a:t>
              </a:r>
              <a:r>
                <a:rPr lang="en-US" sz="4000" baseline="-25000" dirty="0">
                  <a:solidFill>
                    <a:schemeClr val="tx1"/>
                  </a:solidFill>
                </a:rPr>
                <a:t>i</a:t>
              </a:r>
              <a:r>
                <a:rPr lang="en-US" sz="4000" dirty="0">
                  <a:solidFill>
                    <a:schemeClr val="tx1"/>
                  </a:solidFill>
                </a:rPr>
                <a:t>(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B56105-D043-4FD4-A3DC-FF52F13C7557}"/>
                </a:ext>
              </a:extLst>
            </p:cNvPr>
            <p:cNvSpPr/>
            <p:nvPr/>
          </p:nvSpPr>
          <p:spPr>
            <a:xfrm>
              <a:off x="4896850" y="1397882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03252B-F474-4406-9375-A2825B02C842}"/>
                </a:ext>
              </a:extLst>
            </p:cNvPr>
            <p:cNvSpPr/>
            <p:nvPr/>
          </p:nvSpPr>
          <p:spPr>
            <a:xfrm>
              <a:off x="9780497" y="1397882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DB7000D-69C4-47EE-9518-00D5746398A1}"/>
                </a:ext>
              </a:extLst>
            </p:cNvPr>
            <p:cNvSpPr/>
            <p:nvPr/>
          </p:nvSpPr>
          <p:spPr>
            <a:xfrm>
              <a:off x="10252115" y="1397882"/>
              <a:ext cx="2185692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(s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t+1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i</a:t>
              </a:r>
              <a:r>
                <a:rPr lang="en-US" sz="4000" dirty="0">
                  <a:solidFill>
                    <a:schemeClr val="tx1"/>
                  </a:solidFill>
                </a:rPr>
                <a:t>)))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838E5D1-4491-4493-B5D4-10C610C1655D}"/>
              </a:ext>
            </a:extLst>
          </p:cNvPr>
          <p:cNvSpPr/>
          <p:nvPr/>
        </p:nvSpPr>
        <p:spPr>
          <a:xfrm>
            <a:off x="5122019" y="-814367"/>
            <a:ext cx="640080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E72D35-CBEC-4378-AA1E-B2D2BD687FCB}"/>
              </a:ext>
            </a:extLst>
          </p:cNvPr>
          <p:cNvSpPr/>
          <p:nvPr/>
        </p:nvSpPr>
        <p:spPr>
          <a:xfrm>
            <a:off x="5718585" y="-814367"/>
            <a:ext cx="141912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s</a:t>
            </a:r>
            <a:r>
              <a:rPr lang="en-US" sz="4000" baseline="-25000" dirty="0" err="1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, a</a:t>
            </a:r>
            <a:r>
              <a:rPr lang="en-US" sz="4000" baseline="-2500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BB5799-A91F-4150-90FD-190795376FAE}"/>
              </a:ext>
            </a:extLst>
          </p:cNvPr>
          <p:cNvSpPr/>
          <p:nvPr/>
        </p:nvSpPr>
        <p:spPr>
          <a:xfrm>
            <a:off x="-5625449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E8A8C3-9C42-4B92-8509-072C9B51A974}"/>
              </a:ext>
            </a:extLst>
          </p:cNvPr>
          <p:cNvGrpSpPr/>
          <p:nvPr/>
        </p:nvGrpSpPr>
        <p:grpSpPr>
          <a:xfrm>
            <a:off x="-4385038" y="910856"/>
            <a:ext cx="2780108" cy="1575396"/>
            <a:chOff x="1216673" y="2515311"/>
            <a:chExt cx="1280187" cy="725440"/>
          </a:xfrm>
        </p:grpSpPr>
        <p:pic>
          <p:nvPicPr>
            <p:cNvPr id="89" name="Picture 8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B8EF823F-8A96-4F97-98E7-065B0C05D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FA6DBC-9839-4AB0-AB51-4231F282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D6D7548-CCDD-4F90-91DE-2024E756F463}"/>
              </a:ext>
            </a:extLst>
          </p:cNvPr>
          <p:cNvSpPr txBox="1"/>
          <p:nvPr/>
        </p:nvSpPr>
        <p:spPr>
          <a:xfrm>
            <a:off x="-1384415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86625E-05EB-41B5-99A1-18B01D1CE945}"/>
              </a:ext>
            </a:extLst>
          </p:cNvPr>
          <p:cNvSpPr txBox="1"/>
          <p:nvPr/>
        </p:nvSpPr>
        <p:spPr>
          <a:xfrm>
            <a:off x="-4658192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5DEEE3-8186-4E3F-A5AC-E4DF1C04AEAE}"/>
              </a:ext>
            </a:extLst>
          </p:cNvPr>
          <p:cNvSpPr txBox="1"/>
          <p:nvPr/>
        </p:nvSpPr>
        <p:spPr>
          <a:xfrm>
            <a:off x="-1634234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48AE15-796F-4AC8-A9D2-9BA20C448A0C}"/>
              </a:ext>
            </a:extLst>
          </p:cNvPr>
          <p:cNvSpPr txBox="1"/>
          <p:nvPr/>
        </p:nvSpPr>
        <p:spPr>
          <a:xfrm>
            <a:off x="-665841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77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>
            <a:off x="2030570" y="4641217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>
            <a:off x="2652378" y="2579103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6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4" y="294991"/>
            <a:ext cx="5106444" cy="2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3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0A280A-1BA7-44A7-A730-BFDD8FF279C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2DF4B66-1BCC-4D24-B221-FA9AFAEEBE40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7A8C9D5-7C2A-463C-BE48-16C36DF78A70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5FB4EF-2D2A-4FB9-994C-3F3C16A4BEEA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21EF471-7F6E-4DFE-BF52-03FE16867214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34" name="Picture 13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5B23775-125C-4951-AD31-AA99B7929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02E62ED4-19A4-4827-B2C4-6F98BC2F5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D0B660DE-E033-4571-996E-8CBB7071E0ED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32" name="Picture 13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7404FBC-997D-4C50-87B0-6EE22D623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BE388418-4632-4869-B7A4-C319E380FB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686A204D-8475-4172-9B99-9C7EF232C9BC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30" name="Picture 12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B11B66B-6C14-4334-9D49-24EBFAA1D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B699396D-A424-406A-BE43-3545EADB7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29" name="Graphic 128" descr="Arrow: Straight">
                <a:extLst>
                  <a:ext uri="{FF2B5EF4-FFF2-40B4-BE49-F238E27FC236}">
                    <a16:creationId xmlns:a16="http://schemas.microsoft.com/office/drawing/2014/main" id="{A9D09226-2A9B-45F8-9E38-F293C26CE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0" y="2136255"/>
                <a:ext cx="1373679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2" y="2359924"/>
                  <a:ext cx="855012" cy="86867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6D06AE4-7B0D-472F-AF44-242F0A4C88C9}"/>
              </a:ext>
            </a:extLst>
          </p:cNvPr>
          <p:cNvSpPr/>
          <p:nvPr/>
        </p:nvSpPr>
        <p:spPr>
          <a:xfrm>
            <a:off x="3446117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C6ACA5E-41AA-426A-9AB4-409EB8C169E7}"/>
              </a:ext>
            </a:extLst>
          </p:cNvPr>
          <p:cNvGrpSpPr/>
          <p:nvPr/>
        </p:nvGrpSpPr>
        <p:grpSpPr>
          <a:xfrm>
            <a:off x="4686528" y="910856"/>
            <a:ext cx="2780108" cy="1575396"/>
            <a:chOff x="1216673" y="2515311"/>
            <a:chExt cx="1280187" cy="725440"/>
          </a:xfrm>
        </p:grpSpPr>
        <p:pic>
          <p:nvPicPr>
            <p:cNvPr id="113" name="Picture 11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A3A245CC-5F6E-498B-9467-16FCF1532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61830547-07A7-4056-8A4B-85B9406E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A5D6BED-2DC4-4F6C-94A1-D63FF2441587}"/>
              </a:ext>
            </a:extLst>
          </p:cNvPr>
          <p:cNvSpPr txBox="1"/>
          <p:nvPr/>
        </p:nvSpPr>
        <p:spPr>
          <a:xfrm>
            <a:off x="7687151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3A0035-6220-4DA5-9E83-5487F14BA0C1}"/>
              </a:ext>
            </a:extLst>
          </p:cNvPr>
          <p:cNvSpPr txBox="1"/>
          <p:nvPr/>
        </p:nvSpPr>
        <p:spPr>
          <a:xfrm>
            <a:off x="4413374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85303FC-AD0C-4B1E-A020-47F2631ACE22}"/>
              </a:ext>
            </a:extLst>
          </p:cNvPr>
          <p:cNvSpPr txBox="1"/>
          <p:nvPr/>
        </p:nvSpPr>
        <p:spPr>
          <a:xfrm>
            <a:off x="7437332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C972679-41BB-49ED-A426-89857D5F19DE}"/>
              </a:ext>
            </a:extLst>
          </p:cNvPr>
          <p:cNvSpPr txBox="1"/>
          <p:nvPr/>
        </p:nvSpPr>
        <p:spPr>
          <a:xfrm>
            <a:off x="8405725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F8E14E-3708-4AB3-AEEC-2D769D5A72C5}"/>
              </a:ext>
            </a:extLst>
          </p:cNvPr>
          <p:cNvGrpSpPr/>
          <p:nvPr/>
        </p:nvGrpSpPr>
        <p:grpSpPr>
          <a:xfrm>
            <a:off x="12491459" y="1397882"/>
            <a:ext cx="11295914" cy="640080"/>
            <a:chOff x="1141893" y="1397882"/>
            <a:chExt cx="11295914" cy="6400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39C419-8DC2-46EA-8E38-98CEAC8FD757}"/>
                </a:ext>
              </a:extLst>
            </p:cNvPr>
            <p:cNvSpPr/>
            <p:nvPr/>
          </p:nvSpPr>
          <p:spPr>
            <a:xfrm>
              <a:off x="1141893" y="1397882"/>
              <a:ext cx="1019896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t+1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3B627D-798B-4B19-892C-F5C25A8D23EA}"/>
                </a:ext>
              </a:extLst>
            </p:cNvPr>
            <p:cNvSpPr/>
            <p:nvPr/>
          </p:nvSpPr>
          <p:spPr>
            <a:xfrm>
              <a:off x="2092208" y="1397882"/>
              <a:ext cx="2886935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= </a:t>
              </a:r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65B93B3-F941-4361-9BCF-3B8C6C664F88}"/>
                </a:ext>
              </a:extLst>
            </p:cNvPr>
            <p:cNvSpPr/>
            <p:nvPr/>
          </p:nvSpPr>
          <p:spPr>
            <a:xfrm>
              <a:off x="5409637" y="1397882"/>
              <a:ext cx="511659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 err="1">
                  <a:solidFill>
                    <a:schemeClr val="tx1"/>
                  </a:solidFill>
                </a:rPr>
                <a:t>s</a:t>
              </a:r>
              <a:r>
                <a:rPr lang="en-US" sz="4000" baseline="-25000" dirty="0" err="1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) +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chemeClr val="tx1"/>
                  </a:solidFill>
                </a:rPr>
                <a:t>(</a:t>
              </a:r>
              <a:r>
                <a:rPr lang="en-US" sz="4000" dirty="0">
                  <a:solidFill>
                    <a:srgbClr val="1720D3"/>
                  </a:solidFill>
                </a:rPr>
                <a:t>r</a:t>
              </a:r>
              <a:r>
                <a:rPr lang="en-US" sz="4000" baseline="-25000" dirty="0">
                  <a:solidFill>
                    <a:srgbClr val="1720D3"/>
                  </a:solidFill>
                </a:rPr>
                <a:t>t</a:t>
              </a:r>
              <a:r>
                <a:rPr lang="en-US" sz="4000" dirty="0">
                  <a:solidFill>
                    <a:schemeClr val="tx1"/>
                  </a:solidFill>
                </a:rPr>
                <a:t> + </a:t>
              </a:r>
              <a:r>
                <a:rPr lang="el-GR" sz="4000" dirty="0">
                  <a:solidFill>
                    <a:srgbClr val="97952F"/>
                  </a:solidFill>
                </a:rPr>
                <a:t>γ</a:t>
              </a:r>
              <a:r>
                <a:rPr lang="en-US" sz="4000" dirty="0">
                  <a:solidFill>
                    <a:schemeClr val="tx1"/>
                  </a:solidFill>
                </a:rPr>
                <a:t> max</a:t>
              </a:r>
              <a:r>
                <a:rPr lang="en-US" sz="4000" baseline="-25000" dirty="0">
                  <a:solidFill>
                    <a:schemeClr val="tx1"/>
                  </a:solidFill>
                </a:rPr>
                <a:t>i</a:t>
              </a:r>
              <a:r>
                <a:rPr lang="en-US" sz="4000" dirty="0">
                  <a:solidFill>
                    <a:schemeClr val="tx1"/>
                  </a:solidFill>
                </a:rPr>
                <a:t>(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3795CE-D9BF-4D18-8843-6CBC3459E6C4}"/>
                </a:ext>
              </a:extLst>
            </p:cNvPr>
            <p:cNvSpPr/>
            <p:nvPr/>
          </p:nvSpPr>
          <p:spPr>
            <a:xfrm>
              <a:off x="4896850" y="1397882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8A7F63-01A1-402C-93FB-53826F3629F7}"/>
                </a:ext>
              </a:extLst>
            </p:cNvPr>
            <p:cNvSpPr/>
            <p:nvPr/>
          </p:nvSpPr>
          <p:spPr>
            <a:xfrm>
              <a:off x="9780497" y="1397882"/>
              <a:ext cx="63859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99E068-4E54-422E-9076-C8C6B19AB15D}"/>
                </a:ext>
              </a:extLst>
            </p:cNvPr>
            <p:cNvSpPr/>
            <p:nvPr/>
          </p:nvSpPr>
          <p:spPr>
            <a:xfrm>
              <a:off x="10252115" y="1397882"/>
              <a:ext cx="2185692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(s</a:t>
              </a:r>
              <a:r>
                <a:rPr lang="en-US" sz="4000" baseline="-25000" dirty="0">
                  <a:solidFill>
                    <a:schemeClr val="tx1"/>
                  </a:solidFill>
                </a:rPr>
                <a:t>t+1</a:t>
              </a:r>
              <a:r>
                <a:rPr lang="en-US" sz="4000" dirty="0">
                  <a:solidFill>
                    <a:schemeClr val="tx1"/>
                  </a:solidFill>
                </a:rPr>
                <a:t>, a</a:t>
              </a:r>
              <a:r>
                <a:rPr lang="en-US" sz="4000" baseline="-25000" dirty="0">
                  <a:solidFill>
                    <a:schemeClr val="tx1"/>
                  </a:solidFill>
                </a:rPr>
                <a:t>i</a:t>
              </a:r>
              <a:r>
                <a:rPr lang="en-US" sz="4000" dirty="0">
                  <a:solidFill>
                    <a:schemeClr val="tx1"/>
                  </a:solidFill>
                </a:rPr>
                <a:t>)))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61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5C4C468-689F-45A0-A715-BF9527960D69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0203B54-7450-42BF-A9B4-482F4F610574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960DD5F-7896-46FA-BBEB-71CA5FE26F07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C4BA8E5-2128-4DEA-A104-F48FD530EA44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754BB61-B1F3-4794-96EC-A525A7B31A5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31" name="Picture 13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4ABFD77A-7B31-4424-B90C-22F46517E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AA46A6D5-768A-42E4-9013-5697E0B1B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BD582D2-1F33-43EC-9AFC-E7DA0763C72F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29" name="Picture 12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220D765F-B241-408D-8906-52C15B6C6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6576EAAB-EA50-4D50-8EF3-36D05EF87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F07E4DF-FD06-4A1F-9759-6942665DA0FD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7" name="Picture 12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294277C1-BC79-4E75-BD0E-E8307BBF4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5BBE73FA-F991-4D88-8653-4E8F408D3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26" name="Graphic 125" descr="Arrow: Straight">
                <a:extLst>
                  <a:ext uri="{FF2B5EF4-FFF2-40B4-BE49-F238E27FC236}">
                    <a16:creationId xmlns:a16="http://schemas.microsoft.com/office/drawing/2014/main" id="{C5FABEE4-7DCD-48B6-B821-40B9F01F2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C44D0DE-2672-43B6-9C4E-BBD2F04C5978}"/>
              </a:ext>
            </a:extLst>
          </p:cNvPr>
          <p:cNvGrpSpPr/>
          <p:nvPr/>
        </p:nvGrpSpPr>
        <p:grpSpPr>
          <a:xfrm>
            <a:off x="5355533" y="1298905"/>
            <a:ext cx="1410526" cy="799298"/>
            <a:chOff x="1216673" y="2515311"/>
            <a:chExt cx="1280187" cy="725440"/>
          </a:xfrm>
        </p:grpSpPr>
        <p:pic>
          <p:nvPicPr>
            <p:cNvPr id="109" name="Picture 10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BE1BBCD-2785-4540-8A34-60D4B10E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D633DE2-A44D-462F-820D-631DB530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AF2B39E-5AC8-4FC9-937B-63290C949A68}"/>
              </a:ext>
            </a:extLst>
          </p:cNvPr>
          <p:cNvSpPr/>
          <p:nvPr/>
        </p:nvSpPr>
        <p:spPr>
          <a:xfrm>
            <a:off x="3446117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5D913C-1BF2-449C-A4DB-638F80D4C222}"/>
              </a:ext>
            </a:extLst>
          </p:cNvPr>
          <p:cNvSpPr txBox="1"/>
          <p:nvPr/>
        </p:nvSpPr>
        <p:spPr>
          <a:xfrm>
            <a:off x="7687151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974FEC5-61E4-456B-9794-A3E587ECD552}"/>
              </a:ext>
            </a:extLst>
          </p:cNvPr>
          <p:cNvSpPr txBox="1"/>
          <p:nvPr/>
        </p:nvSpPr>
        <p:spPr>
          <a:xfrm>
            <a:off x="4413374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25E50C-1753-4240-A561-57240B9C2D0F}"/>
              </a:ext>
            </a:extLst>
          </p:cNvPr>
          <p:cNvSpPr txBox="1"/>
          <p:nvPr/>
        </p:nvSpPr>
        <p:spPr>
          <a:xfrm>
            <a:off x="7437332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75FDDE-F548-4A42-8524-DAB56C437EA0}"/>
              </a:ext>
            </a:extLst>
          </p:cNvPr>
          <p:cNvSpPr txBox="1"/>
          <p:nvPr/>
        </p:nvSpPr>
        <p:spPr>
          <a:xfrm>
            <a:off x="8405725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8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B14250D0-AE04-4139-A8C3-E2C2FDEE29CA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3FA9E76-37C3-420B-B3E7-D82E9E33B796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C3A56DB-4A68-4F5E-8CBD-8199E2A1451C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B215460-ABE8-4E9F-86FF-5C6BCD422AB8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FD16C62-3195-4D9D-A08A-071C7DEECB80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17" name="Picture 11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1B40E61-E147-4C8F-A026-B63F3808B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18CB0CD2-2071-4EAB-B473-1D0C22118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53480ED-32CD-42F4-8480-29C5E6B27789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15" name="Picture 11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E8AD76C-AEE4-44B3-AF3A-5CE41846A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A4BE817E-3890-4493-8692-8A84C4684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14A68A0-CAE7-418A-8B69-6EEA578D0F11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13" name="Picture 11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BF7740CB-2646-4FB1-BD9A-1C577E02C5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9714164-5FB5-464F-A698-0F2DDC93F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12" name="Graphic 111" descr="Arrow: Straight">
                <a:extLst>
                  <a:ext uri="{FF2B5EF4-FFF2-40B4-BE49-F238E27FC236}">
                    <a16:creationId xmlns:a16="http://schemas.microsoft.com/office/drawing/2014/main" id="{B18F09B5-3933-4F47-B168-800AB295F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170E4C-BBDD-403A-B656-724D3EBEC05B}"/>
              </a:ext>
            </a:extLst>
          </p:cNvPr>
          <p:cNvSpPr/>
          <p:nvPr/>
        </p:nvSpPr>
        <p:spPr>
          <a:xfrm>
            <a:off x="4116744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C44D0DE-2672-43B6-9C4E-BBD2F04C5978}"/>
              </a:ext>
            </a:extLst>
          </p:cNvPr>
          <p:cNvGrpSpPr/>
          <p:nvPr/>
        </p:nvGrpSpPr>
        <p:grpSpPr>
          <a:xfrm>
            <a:off x="5355533" y="1298905"/>
            <a:ext cx="1410526" cy="799298"/>
            <a:chOff x="1216673" y="2515311"/>
            <a:chExt cx="1280187" cy="725440"/>
          </a:xfrm>
        </p:grpSpPr>
        <p:pic>
          <p:nvPicPr>
            <p:cNvPr id="109" name="Picture 10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4BE1BBCD-2785-4540-8A34-60D4B10E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D633DE2-A44D-462F-820D-631DB530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E005530-49C6-4B89-8D08-AE6E44703C72}"/>
              </a:ext>
            </a:extLst>
          </p:cNvPr>
          <p:cNvSpPr txBox="1"/>
          <p:nvPr/>
        </p:nvSpPr>
        <p:spPr>
          <a:xfrm>
            <a:off x="7016524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89F916D-D46E-47AE-8CC5-3DD0A27D420D}"/>
              </a:ext>
            </a:extLst>
          </p:cNvPr>
          <p:cNvSpPr txBox="1"/>
          <p:nvPr/>
        </p:nvSpPr>
        <p:spPr>
          <a:xfrm>
            <a:off x="5084001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1F6D5BC-B8FB-43B4-BF75-847F11877E5C}"/>
              </a:ext>
            </a:extLst>
          </p:cNvPr>
          <p:cNvSpPr txBox="1"/>
          <p:nvPr/>
        </p:nvSpPr>
        <p:spPr>
          <a:xfrm>
            <a:off x="6766705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4B49E-26A0-425A-8444-2E1358E24818}"/>
              </a:ext>
            </a:extLst>
          </p:cNvPr>
          <p:cNvSpPr txBox="1"/>
          <p:nvPr/>
        </p:nvSpPr>
        <p:spPr>
          <a:xfrm>
            <a:off x="7735098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FD5254C-4F27-44AD-BE93-8E19EBF71E36}"/>
              </a:ext>
            </a:extLst>
          </p:cNvPr>
          <p:cNvGrpSpPr/>
          <p:nvPr/>
        </p:nvGrpSpPr>
        <p:grpSpPr>
          <a:xfrm>
            <a:off x="5944577" y="-3997363"/>
            <a:ext cx="6129276" cy="1575396"/>
            <a:chOff x="74143" y="1735879"/>
            <a:chExt cx="6129276" cy="157539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C1C44B0-DB77-4FC1-8E02-F130134C57BC}"/>
                </a:ext>
              </a:extLst>
            </p:cNvPr>
            <p:cNvSpPr/>
            <p:nvPr/>
          </p:nvSpPr>
          <p:spPr>
            <a:xfrm>
              <a:off x="1278319" y="2203537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A4D8231-9E28-4C3F-8288-5CA841CE71FF}"/>
                </a:ext>
              </a:extLst>
            </p:cNvPr>
            <p:cNvGrpSpPr/>
            <p:nvPr/>
          </p:nvGrpSpPr>
          <p:grpSpPr>
            <a:xfrm>
              <a:off x="2144064" y="1735879"/>
              <a:ext cx="2780108" cy="1575396"/>
              <a:chOff x="1216673" y="2515310"/>
              <a:chExt cx="1280187" cy="725440"/>
            </a:xfrm>
          </p:grpSpPr>
          <p:pic>
            <p:nvPicPr>
              <p:cNvPr id="162" name="Picture 16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DAF4C920-6958-4BC2-B348-39772D199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2735EA95-1822-40D6-B942-B919795CB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BEB2497-D7FE-4A8F-9644-0009B8F7618B}"/>
                </a:ext>
              </a:extLst>
            </p:cNvPr>
            <p:cNvSpPr txBox="1"/>
            <p:nvPr/>
          </p:nvSpPr>
          <p:spPr>
            <a:xfrm>
              <a:off x="5144687" y="2131971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1EBD3AF-D38C-45EB-A4FF-32742D6B2A3D}"/>
                </a:ext>
              </a:extLst>
            </p:cNvPr>
            <p:cNvSpPr txBox="1"/>
            <p:nvPr/>
          </p:nvSpPr>
          <p:spPr>
            <a:xfrm>
              <a:off x="1870910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00DD7B-AB23-4339-9EFF-E06513DC98E1}"/>
                </a:ext>
              </a:extLst>
            </p:cNvPr>
            <p:cNvSpPr txBox="1"/>
            <p:nvPr/>
          </p:nvSpPr>
          <p:spPr>
            <a:xfrm>
              <a:off x="4894868" y="2169634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0EFCA43-822B-4184-9F57-57797BE14155}"/>
                </a:ext>
              </a:extLst>
            </p:cNvPr>
            <p:cNvSpPr txBox="1"/>
            <p:nvPr/>
          </p:nvSpPr>
          <p:spPr>
            <a:xfrm>
              <a:off x="5863261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532B6D9-154C-4DA3-81FC-8BDCE2F2AAFB}"/>
                </a:ext>
              </a:extLst>
            </p:cNvPr>
            <p:cNvSpPr txBox="1"/>
            <p:nvPr/>
          </p:nvSpPr>
          <p:spPr>
            <a:xfrm>
              <a:off x="74143" y="2169634"/>
              <a:ext cx="1204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</a:t>
              </a:r>
              <a:endParaRPr lang="en-US" sz="4000" dirty="0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50A12E9F-C03B-40A5-B428-373CE900CEAB}"/>
              </a:ext>
            </a:extLst>
          </p:cNvPr>
          <p:cNvSpPr txBox="1"/>
          <p:nvPr/>
        </p:nvSpPr>
        <p:spPr>
          <a:xfrm>
            <a:off x="8789443" y="-240767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DA27007-2897-4436-A536-55C8C901D3AD}"/>
              </a:ext>
            </a:extLst>
          </p:cNvPr>
          <p:cNvGrpSpPr/>
          <p:nvPr/>
        </p:nvGrpSpPr>
        <p:grpSpPr>
          <a:xfrm>
            <a:off x="2229284" y="-1773726"/>
            <a:ext cx="9844569" cy="1575396"/>
            <a:chOff x="2229284" y="2346793"/>
            <a:chExt cx="9844569" cy="1575396"/>
          </a:xfrm>
        </p:grpSpPr>
        <p:pic>
          <p:nvPicPr>
            <p:cNvPr id="166" name="Graphic 165" descr="Coins">
              <a:extLst>
                <a:ext uri="{FF2B5EF4-FFF2-40B4-BE49-F238E27FC236}">
                  <a16:creationId xmlns:a16="http://schemas.microsoft.com/office/drawing/2014/main" id="{E0EA2C25-F9F6-4E58-9984-0F0071779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2237" y="2741224"/>
              <a:ext cx="786534" cy="786534"/>
            </a:xfrm>
            <a:prstGeom prst="rect">
              <a:avLst/>
            </a:prstGeom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5968BD8-BE95-4A76-ADD0-0C7B16152548}"/>
                </a:ext>
              </a:extLst>
            </p:cNvPr>
            <p:cNvGrpSpPr/>
            <p:nvPr/>
          </p:nvGrpSpPr>
          <p:grpSpPr>
            <a:xfrm>
              <a:off x="6735204" y="2346793"/>
              <a:ext cx="2780108" cy="1575396"/>
              <a:chOff x="2808903" y="2522357"/>
              <a:chExt cx="1280187" cy="725440"/>
            </a:xfrm>
          </p:grpSpPr>
          <p:pic>
            <p:nvPicPr>
              <p:cNvPr id="188" name="Picture 187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EBD79B7-9315-41BB-A2AC-6C1430301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8903" y="252235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3BBCC5A0-D3C9-402D-85CC-CE21B53E3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900" y="2946644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BA9F526-B8EF-4284-BE33-B7B360A5E778}"/>
                </a:ext>
              </a:extLst>
            </p:cNvPr>
            <p:cNvSpPr txBox="1"/>
            <p:nvPr/>
          </p:nvSpPr>
          <p:spPr>
            <a:xfrm>
              <a:off x="9444660" y="2780548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31BC85E-D558-4981-A5CB-05CAA9D58CBF}"/>
                </a:ext>
              </a:extLst>
            </p:cNvPr>
            <p:cNvSpPr txBox="1"/>
            <p:nvPr/>
          </p:nvSpPr>
          <p:spPr>
            <a:xfrm>
              <a:off x="11422713" y="2780548"/>
              <a:ext cx="651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)))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FD326EA-C439-4211-BBC1-718BC7760943}"/>
                </a:ext>
              </a:extLst>
            </p:cNvPr>
            <p:cNvGrpSpPr/>
            <p:nvPr/>
          </p:nvGrpSpPr>
          <p:grpSpPr>
            <a:xfrm>
              <a:off x="9679347" y="2759851"/>
              <a:ext cx="1804520" cy="752489"/>
              <a:chOff x="9679347" y="2759851"/>
              <a:chExt cx="1804520" cy="752489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D07977C-804C-4C92-B9CC-06BEA2B37791}"/>
                  </a:ext>
                </a:extLst>
              </p:cNvPr>
              <p:cNvSpPr txBox="1"/>
              <p:nvPr/>
            </p:nvSpPr>
            <p:spPr>
              <a:xfrm>
                <a:off x="10706899" y="2759851"/>
                <a:ext cx="397557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4" name="Arrow: Right 183">
                <a:extLst>
                  <a:ext uri="{FF2B5EF4-FFF2-40B4-BE49-F238E27FC236}">
                    <a16:creationId xmlns:a16="http://schemas.microsoft.com/office/drawing/2014/main" id="{2F89F9DB-A767-4384-901E-E4BDDE19BD1A}"/>
                  </a:ext>
                </a:extLst>
              </p:cNvPr>
              <p:cNvSpPr/>
              <p:nvPr/>
            </p:nvSpPr>
            <p:spPr>
              <a:xfrm>
                <a:off x="10401394" y="3108429"/>
                <a:ext cx="397556" cy="40391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Arrow: Left 184">
                <a:extLst>
                  <a:ext uri="{FF2B5EF4-FFF2-40B4-BE49-F238E27FC236}">
                    <a16:creationId xmlns:a16="http://schemas.microsoft.com/office/drawing/2014/main" id="{E5C922B5-BC53-485D-9920-A4610BE96C7F}"/>
                  </a:ext>
                </a:extLst>
              </p:cNvPr>
              <p:cNvSpPr/>
              <p:nvPr/>
            </p:nvSpPr>
            <p:spPr>
              <a:xfrm>
                <a:off x="9679347" y="3108429"/>
                <a:ext cx="397556" cy="403911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Arrow: Up 185">
                <a:extLst>
                  <a:ext uri="{FF2B5EF4-FFF2-40B4-BE49-F238E27FC236}">
                    <a16:creationId xmlns:a16="http://schemas.microsoft.com/office/drawing/2014/main" id="{1DFE5B4A-5A7A-4545-A6C6-16E9728096ED}"/>
                  </a:ext>
                </a:extLst>
              </p:cNvPr>
              <p:cNvSpPr/>
              <p:nvPr/>
            </p:nvSpPr>
            <p:spPr>
              <a:xfrm>
                <a:off x="10040780" y="2847256"/>
                <a:ext cx="397556" cy="403911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5ECF190-E0C7-4A04-B5FF-C34ED26F86A6}"/>
                  </a:ext>
                </a:extLst>
              </p:cNvPr>
              <p:cNvSpPr txBox="1"/>
              <p:nvPr/>
            </p:nvSpPr>
            <p:spPr>
              <a:xfrm>
                <a:off x="11086311" y="3081889"/>
                <a:ext cx="397556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DC71387-FEE5-4379-A214-160DB4F99F52}"/>
                </a:ext>
              </a:extLst>
            </p:cNvPr>
            <p:cNvSpPr/>
            <p:nvPr/>
          </p:nvSpPr>
          <p:spPr>
            <a:xfrm>
              <a:off x="5874582" y="2814451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4AFCBA8-D989-4EE2-9456-DD5A9E8533A1}"/>
                </a:ext>
              </a:extLst>
            </p:cNvPr>
            <p:cNvSpPr txBox="1"/>
            <p:nvPr/>
          </p:nvSpPr>
          <p:spPr>
            <a:xfrm>
              <a:off x="6467173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03206A0-20B9-45D2-ADDA-4FA51A3A028E}"/>
                </a:ext>
              </a:extLst>
            </p:cNvPr>
            <p:cNvSpPr txBox="1"/>
            <p:nvPr/>
          </p:nvSpPr>
          <p:spPr>
            <a:xfrm>
              <a:off x="2229284" y="2780548"/>
              <a:ext cx="631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/>
                <a:t>(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5FF2494-3EE5-4933-A31A-1094743607CA}"/>
                </a:ext>
              </a:extLst>
            </p:cNvPr>
            <p:cNvSpPr txBox="1"/>
            <p:nvPr/>
          </p:nvSpPr>
          <p:spPr>
            <a:xfrm>
              <a:off x="3499688" y="2780548"/>
              <a:ext cx="17733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  <a:r>
                <a:rPr lang="el-GR" sz="4000" dirty="0">
                  <a:solidFill>
                    <a:srgbClr val="97952F"/>
                  </a:solidFill>
                </a:rPr>
                <a:t> γ</a:t>
              </a:r>
              <a:r>
                <a:rPr lang="en-US" sz="4000" dirty="0">
                  <a:solidFill>
                    <a:srgbClr val="97952F"/>
                  </a:solidFill>
                </a:rPr>
                <a:t> </a:t>
              </a:r>
              <a:r>
                <a:rPr lang="en-US" sz="4000" dirty="0"/>
                <a:t>max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12F58B5-8F89-47AF-AE00-2B6BA4CE4223}"/>
                </a:ext>
              </a:extLst>
            </p:cNvPr>
            <p:cNvGrpSpPr/>
            <p:nvPr/>
          </p:nvGrpSpPr>
          <p:grpSpPr>
            <a:xfrm>
              <a:off x="5068489" y="3196306"/>
              <a:ext cx="657429" cy="390536"/>
              <a:chOff x="5964628" y="3196306"/>
              <a:chExt cx="657429" cy="390536"/>
            </a:xfrm>
          </p:grpSpPr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5983CAD4-81F1-4B30-9DDD-ACCA670A4A2C}"/>
                  </a:ext>
                </a:extLst>
              </p:cNvPr>
              <p:cNvSpPr/>
              <p:nvPr/>
            </p:nvSpPr>
            <p:spPr>
              <a:xfrm>
                <a:off x="6388613" y="3349666"/>
                <a:ext cx="233444" cy="237176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Arrow: Left 180">
                <a:extLst>
                  <a:ext uri="{FF2B5EF4-FFF2-40B4-BE49-F238E27FC236}">
                    <a16:creationId xmlns:a16="http://schemas.microsoft.com/office/drawing/2014/main" id="{ADFC3D68-9066-4BAE-9D45-16F48FEF3A93}"/>
                  </a:ext>
                </a:extLst>
              </p:cNvPr>
              <p:cNvSpPr/>
              <p:nvPr/>
            </p:nvSpPr>
            <p:spPr>
              <a:xfrm>
                <a:off x="5964628" y="3349666"/>
                <a:ext cx="233444" cy="237176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Up 181">
                <a:extLst>
                  <a:ext uri="{FF2B5EF4-FFF2-40B4-BE49-F238E27FC236}">
                    <a16:creationId xmlns:a16="http://schemas.microsoft.com/office/drawing/2014/main" id="{FAD349FB-EDDA-4699-9396-18AB8C0A779B}"/>
                  </a:ext>
                </a:extLst>
              </p:cNvPr>
              <p:cNvSpPr/>
              <p:nvPr/>
            </p:nvSpPr>
            <p:spPr>
              <a:xfrm>
                <a:off x="6176861" y="3196306"/>
                <a:ext cx="233444" cy="237176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E4DEBFE-8900-455D-A313-B1048D8D2434}"/>
                </a:ext>
              </a:extLst>
            </p:cNvPr>
            <p:cNvGrpSpPr/>
            <p:nvPr/>
          </p:nvGrpSpPr>
          <p:grpSpPr>
            <a:xfrm>
              <a:off x="5130077" y="3618195"/>
              <a:ext cx="534252" cy="239123"/>
              <a:chOff x="6047964" y="3618195"/>
              <a:chExt cx="534252" cy="23912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4BDDF0F-B079-4328-ABDA-6BD5AE94B180}"/>
                  </a:ext>
                </a:extLst>
              </p:cNvPr>
              <p:cNvSpPr txBox="1"/>
              <p:nvPr/>
            </p:nvSpPr>
            <p:spPr>
              <a:xfrm>
                <a:off x="6047964" y="3623873"/>
                <a:ext cx="233445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192E7BA-59C9-4F02-AB07-9BF7CF1719C4}"/>
                  </a:ext>
                </a:extLst>
              </p:cNvPr>
              <p:cNvSpPr txBox="1"/>
              <p:nvPr/>
            </p:nvSpPr>
            <p:spPr>
              <a:xfrm>
                <a:off x="6348772" y="3618195"/>
                <a:ext cx="233444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DDA65B3-DE32-44B6-B54C-EE86D087F987}"/>
                </a:ext>
              </a:extLst>
            </p:cNvPr>
            <p:cNvSpPr txBox="1"/>
            <p:nvPr/>
          </p:nvSpPr>
          <p:spPr>
            <a:xfrm>
              <a:off x="5586308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30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881AFE5-9812-4E62-A0E3-1A2E7052E10C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B049E-06E5-4755-9638-E521FD1824BA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AEDE0EF-20B1-4483-9FB8-3BAF2AF50ABA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93BB35-01D9-4F85-8352-29DADAEA7296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066540D-0DEA-47D1-975E-56D998C5C6A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2" name="Picture 12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61044F4-706D-481D-B065-D1427DDB1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09209595-6905-4EE5-AD8C-114808FBDF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BB57E00-F0A3-4671-89BE-6D2EC7DCAC60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20" name="Picture 11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9CE30830-7732-4002-85A2-510F38337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57B1DD0-2409-48D0-A27A-C9B608606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84A62C9-7DBE-42A3-8DFD-6FE223E8477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18" name="Picture 117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6FD1A365-385C-4420-925F-EB46629BC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DCFE5C34-D94B-400D-A896-1A9031C2E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17" name="Graphic 116" descr="Arrow: Straight">
                <a:extLst>
                  <a:ext uri="{FF2B5EF4-FFF2-40B4-BE49-F238E27FC236}">
                    <a16:creationId xmlns:a16="http://schemas.microsoft.com/office/drawing/2014/main" id="{341056B8-706D-44C4-BD89-263641352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70049-9CA9-43D3-B913-6C74EBDC4DF8}"/>
              </a:ext>
            </a:extLst>
          </p:cNvPr>
          <p:cNvSpPr/>
          <p:nvPr/>
        </p:nvSpPr>
        <p:spPr>
          <a:xfrm>
            <a:off x="123588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10587E-A2D7-4129-8076-BC2A1C74511C}"/>
              </a:ext>
            </a:extLst>
          </p:cNvPr>
          <p:cNvGrpSpPr/>
          <p:nvPr/>
        </p:nvGrpSpPr>
        <p:grpSpPr>
          <a:xfrm>
            <a:off x="1362377" y="1298905"/>
            <a:ext cx="1410526" cy="799298"/>
            <a:chOff x="1216673" y="2515311"/>
            <a:chExt cx="1280187" cy="725440"/>
          </a:xfrm>
        </p:grpSpPr>
        <p:pic>
          <p:nvPicPr>
            <p:cNvPr id="72" name="Picture 71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65FF59D0-3F28-4E59-A5D9-D460AEBD0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110AD60-425C-4DBB-832C-2A8B03FD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D20B343-BD40-4C85-9A34-D10F286EF9BD}"/>
              </a:ext>
            </a:extLst>
          </p:cNvPr>
          <p:cNvSpPr txBox="1"/>
          <p:nvPr/>
        </p:nvSpPr>
        <p:spPr>
          <a:xfrm>
            <a:off x="3023368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A25D4-72F3-4268-81C2-BE41A2D95EFD}"/>
              </a:ext>
            </a:extLst>
          </p:cNvPr>
          <p:cNvSpPr txBox="1"/>
          <p:nvPr/>
        </p:nvSpPr>
        <p:spPr>
          <a:xfrm>
            <a:off x="1090845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FAEC4-0AE7-40D9-BE83-75C2D7A38863}"/>
              </a:ext>
            </a:extLst>
          </p:cNvPr>
          <p:cNvSpPr txBox="1"/>
          <p:nvPr/>
        </p:nvSpPr>
        <p:spPr>
          <a:xfrm>
            <a:off x="2773549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5AED7E-1093-43C4-8258-BE3C381CFF29}"/>
              </a:ext>
            </a:extLst>
          </p:cNvPr>
          <p:cNvSpPr txBox="1"/>
          <p:nvPr/>
        </p:nvSpPr>
        <p:spPr>
          <a:xfrm>
            <a:off x="3741942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4B204-4013-4FD6-98AD-35DDF16D8552}"/>
              </a:ext>
            </a:extLst>
          </p:cNvPr>
          <p:cNvGrpSpPr/>
          <p:nvPr/>
        </p:nvGrpSpPr>
        <p:grpSpPr>
          <a:xfrm>
            <a:off x="5944577" y="123156"/>
            <a:ext cx="6129276" cy="1575396"/>
            <a:chOff x="74143" y="1735879"/>
            <a:chExt cx="6129276" cy="157539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182F33-04D3-4B38-A7E0-92E168A47EED}"/>
                </a:ext>
              </a:extLst>
            </p:cNvPr>
            <p:cNvSpPr/>
            <p:nvPr/>
          </p:nvSpPr>
          <p:spPr>
            <a:xfrm>
              <a:off x="1278319" y="2203537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7F6E912-32BA-4766-A8F6-EE46A2A02036}"/>
                </a:ext>
              </a:extLst>
            </p:cNvPr>
            <p:cNvGrpSpPr/>
            <p:nvPr/>
          </p:nvGrpSpPr>
          <p:grpSpPr>
            <a:xfrm>
              <a:off x="2144064" y="1735879"/>
              <a:ext cx="2780108" cy="1575396"/>
              <a:chOff x="1216673" y="2515310"/>
              <a:chExt cx="1280187" cy="725440"/>
            </a:xfrm>
          </p:grpSpPr>
          <p:pic>
            <p:nvPicPr>
              <p:cNvPr id="85" name="Picture 8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C82AE35E-6D32-4478-ABFE-472ADB295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600020B-B0E1-4190-A83A-AFCA0E699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57E3A5-00F4-490E-B151-4E854F184BBA}"/>
                </a:ext>
              </a:extLst>
            </p:cNvPr>
            <p:cNvSpPr txBox="1"/>
            <p:nvPr/>
          </p:nvSpPr>
          <p:spPr>
            <a:xfrm>
              <a:off x="5144687" y="2131971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50CF8FD-70B0-4C72-BB4E-C924C039979B}"/>
                </a:ext>
              </a:extLst>
            </p:cNvPr>
            <p:cNvSpPr txBox="1"/>
            <p:nvPr/>
          </p:nvSpPr>
          <p:spPr>
            <a:xfrm>
              <a:off x="1870910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0AC594B-4B99-4ACA-B47E-D4579F4970A8}"/>
                </a:ext>
              </a:extLst>
            </p:cNvPr>
            <p:cNvSpPr txBox="1"/>
            <p:nvPr/>
          </p:nvSpPr>
          <p:spPr>
            <a:xfrm>
              <a:off x="4894868" y="2169634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18EA4F-1706-452F-A7C0-D2104CAA9B90}"/>
                </a:ext>
              </a:extLst>
            </p:cNvPr>
            <p:cNvSpPr txBox="1"/>
            <p:nvPr/>
          </p:nvSpPr>
          <p:spPr>
            <a:xfrm>
              <a:off x="5863261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8E48F-7830-4E23-8FCC-9708CA74F978}"/>
                </a:ext>
              </a:extLst>
            </p:cNvPr>
            <p:cNvSpPr txBox="1"/>
            <p:nvPr/>
          </p:nvSpPr>
          <p:spPr>
            <a:xfrm>
              <a:off x="74143" y="2169634"/>
              <a:ext cx="1204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</a:t>
              </a:r>
              <a:endParaRPr lang="en-US" sz="4000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3E4157E-8332-4CBA-B461-A38DD00863E1}"/>
              </a:ext>
            </a:extLst>
          </p:cNvPr>
          <p:cNvSpPr txBox="1"/>
          <p:nvPr/>
        </p:nvSpPr>
        <p:spPr>
          <a:xfrm>
            <a:off x="8789443" y="17128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520DD1-1B7C-491F-BB63-3754AD636F61}"/>
              </a:ext>
            </a:extLst>
          </p:cNvPr>
          <p:cNvSpPr txBox="1"/>
          <p:nvPr/>
        </p:nvSpPr>
        <p:spPr>
          <a:xfrm>
            <a:off x="3967202" y="134460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179050-37DE-4D3B-AEB2-7B9C26ED233C}"/>
              </a:ext>
            </a:extLst>
          </p:cNvPr>
          <p:cNvGrpSpPr/>
          <p:nvPr/>
        </p:nvGrpSpPr>
        <p:grpSpPr>
          <a:xfrm>
            <a:off x="2229284" y="2346793"/>
            <a:ext cx="9844569" cy="1575396"/>
            <a:chOff x="2229284" y="2346793"/>
            <a:chExt cx="9844569" cy="1575396"/>
          </a:xfrm>
        </p:grpSpPr>
        <p:pic>
          <p:nvPicPr>
            <p:cNvPr id="104" name="Graphic 103" descr="Coins">
              <a:extLst>
                <a:ext uri="{FF2B5EF4-FFF2-40B4-BE49-F238E27FC236}">
                  <a16:creationId xmlns:a16="http://schemas.microsoft.com/office/drawing/2014/main" id="{C17107AE-0175-4301-B12D-6151E39F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2237" y="2741224"/>
              <a:ext cx="786534" cy="78653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B5BEC5-CBDA-4595-841D-3979CD1C964B}"/>
                </a:ext>
              </a:extLst>
            </p:cNvPr>
            <p:cNvGrpSpPr/>
            <p:nvPr/>
          </p:nvGrpSpPr>
          <p:grpSpPr>
            <a:xfrm>
              <a:off x="6735204" y="2346793"/>
              <a:ext cx="2780108" cy="1575396"/>
              <a:chOff x="2808903" y="2522357"/>
              <a:chExt cx="1280187" cy="725440"/>
            </a:xfrm>
          </p:grpSpPr>
          <p:pic>
            <p:nvPicPr>
              <p:cNvPr id="82" name="Picture 8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14230797-6735-4759-830C-FC0594481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8903" y="252235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57ED888-4BEC-4132-8A93-AC44BE312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900" y="2946644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8469EBC-C2FB-41DD-B430-95DE4CF39FEC}"/>
                </a:ext>
              </a:extLst>
            </p:cNvPr>
            <p:cNvSpPr txBox="1"/>
            <p:nvPr/>
          </p:nvSpPr>
          <p:spPr>
            <a:xfrm>
              <a:off x="9444660" y="2780548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259397-FE29-4687-AE8A-9BB61B3628F5}"/>
                </a:ext>
              </a:extLst>
            </p:cNvPr>
            <p:cNvSpPr txBox="1"/>
            <p:nvPr/>
          </p:nvSpPr>
          <p:spPr>
            <a:xfrm>
              <a:off x="11422713" y="2780548"/>
              <a:ext cx="651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)))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E4A9E0-8504-4547-B6AA-17CAB3091D5F}"/>
                </a:ext>
              </a:extLst>
            </p:cNvPr>
            <p:cNvGrpSpPr/>
            <p:nvPr/>
          </p:nvGrpSpPr>
          <p:grpSpPr>
            <a:xfrm>
              <a:off x="9679347" y="2759851"/>
              <a:ext cx="1804520" cy="752489"/>
              <a:chOff x="9679347" y="2759851"/>
              <a:chExt cx="1804520" cy="75248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71F34B-A459-47A7-8B88-E1F0DEE239B8}"/>
                  </a:ext>
                </a:extLst>
              </p:cNvPr>
              <p:cNvSpPr txBox="1"/>
              <p:nvPr/>
            </p:nvSpPr>
            <p:spPr>
              <a:xfrm>
                <a:off x="10706899" y="2759851"/>
                <a:ext cx="397557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033A2900-7E4B-4A31-B4A2-C0DA517A0150}"/>
                  </a:ext>
                </a:extLst>
              </p:cNvPr>
              <p:cNvSpPr/>
              <p:nvPr/>
            </p:nvSpPr>
            <p:spPr>
              <a:xfrm>
                <a:off x="10401394" y="3108429"/>
                <a:ext cx="397556" cy="40391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Arrow: Left 100">
                <a:extLst>
                  <a:ext uri="{FF2B5EF4-FFF2-40B4-BE49-F238E27FC236}">
                    <a16:creationId xmlns:a16="http://schemas.microsoft.com/office/drawing/2014/main" id="{974CCD6E-6D04-4B92-B83E-EE8682BFB10D}"/>
                  </a:ext>
                </a:extLst>
              </p:cNvPr>
              <p:cNvSpPr/>
              <p:nvPr/>
            </p:nvSpPr>
            <p:spPr>
              <a:xfrm>
                <a:off x="9679347" y="3108429"/>
                <a:ext cx="397556" cy="403911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row: Up 105">
                <a:extLst>
                  <a:ext uri="{FF2B5EF4-FFF2-40B4-BE49-F238E27FC236}">
                    <a16:creationId xmlns:a16="http://schemas.microsoft.com/office/drawing/2014/main" id="{8B579074-7D79-4AAF-BA0D-1774938D49D6}"/>
                  </a:ext>
                </a:extLst>
              </p:cNvPr>
              <p:cNvSpPr/>
              <p:nvPr/>
            </p:nvSpPr>
            <p:spPr>
              <a:xfrm>
                <a:off x="10040780" y="2847256"/>
                <a:ext cx="397556" cy="403911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DA1E474-32C5-4A12-A7CC-9AF6A7EBF38D}"/>
                  </a:ext>
                </a:extLst>
              </p:cNvPr>
              <p:cNvSpPr txBox="1"/>
              <p:nvPr/>
            </p:nvSpPr>
            <p:spPr>
              <a:xfrm>
                <a:off x="11086311" y="3081889"/>
                <a:ext cx="397556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63E553E-6D19-40DF-A78F-F9EDED8B15FF}"/>
                </a:ext>
              </a:extLst>
            </p:cNvPr>
            <p:cNvSpPr/>
            <p:nvPr/>
          </p:nvSpPr>
          <p:spPr>
            <a:xfrm>
              <a:off x="5874582" y="2814451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023524-EC0F-4A63-85FC-3BFB8410A436}"/>
                </a:ext>
              </a:extLst>
            </p:cNvPr>
            <p:cNvSpPr txBox="1"/>
            <p:nvPr/>
          </p:nvSpPr>
          <p:spPr>
            <a:xfrm>
              <a:off x="6467173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17E9B4C-1266-49FB-8E00-1250556CFFB0}"/>
                </a:ext>
              </a:extLst>
            </p:cNvPr>
            <p:cNvSpPr txBox="1"/>
            <p:nvPr/>
          </p:nvSpPr>
          <p:spPr>
            <a:xfrm>
              <a:off x="2229284" y="2780548"/>
              <a:ext cx="631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/>
                <a:t>(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3C5DE84-2B12-456C-9195-D5D7E8C1B51F}"/>
                </a:ext>
              </a:extLst>
            </p:cNvPr>
            <p:cNvSpPr txBox="1"/>
            <p:nvPr/>
          </p:nvSpPr>
          <p:spPr>
            <a:xfrm>
              <a:off x="3499688" y="2780548"/>
              <a:ext cx="17733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  <a:r>
                <a:rPr lang="el-GR" sz="4000" dirty="0">
                  <a:solidFill>
                    <a:srgbClr val="97952F"/>
                  </a:solidFill>
                </a:rPr>
                <a:t> γ</a:t>
              </a:r>
              <a:r>
                <a:rPr lang="en-US" sz="4000" dirty="0">
                  <a:solidFill>
                    <a:srgbClr val="97952F"/>
                  </a:solidFill>
                </a:rPr>
                <a:t> </a:t>
              </a:r>
              <a:r>
                <a:rPr lang="en-US" sz="4000" dirty="0"/>
                <a:t>max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ADB1E5-EBC8-41CD-A640-6059AA33DB76}"/>
                </a:ext>
              </a:extLst>
            </p:cNvPr>
            <p:cNvGrpSpPr/>
            <p:nvPr/>
          </p:nvGrpSpPr>
          <p:grpSpPr>
            <a:xfrm>
              <a:off x="5068489" y="3196306"/>
              <a:ext cx="657429" cy="390536"/>
              <a:chOff x="5964628" y="3196306"/>
              <a:chExt cx="657429" cy="390536"/>
            </a:xfrm>
          </p:grpSpPr>
          <p:sp>
            <p:nvSpPr>
              <p:cNvPr id="109" name="Arrow: Right 108">
                <a:extLst>
                  <a:ext uri="{FF2B5EF4-FFF2-40B4-BE49-F238E27FC236}">
                    <a16:creationId xmlns:a16="http://schemas.microsoft.com/office/drawing/2014/main" id="{42121C90-863D-460E-9D7B-90F2D584878D}"/>
                  </a:ext>
                </a:extLst>
              </p:cNvPr>
              <p:cNvSpPr/>
              <p:nvPr/>
            </p:nvSpPr>
            <p:spPr>
              <a:xfrm>
                <a:off x="6388613" y="3349666"/>
                <a:ext cx="233444" cy="237176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Arrow: Left 123">
                <a:extLst>
                  <a:ext uri="{FF2B5EF4-FFF2-40B4-BE49-F238E27FC236}">
                    <a16:creationId xmlns:a16="http://schemas.microsoft.com/office/drawing/2014/main" id="{0C4633D7-5356-4038-A487-E41F5F7E7CBC}"/>
                  </a:ext>
                </a:extLst>
              </p:cNvPr>
              <p:cNvSpPr/>
              <p:nvPr/>
            </p:nvSpPr>
            <p:spPr>
              <a:xfrm>
                <a:off x="5964628" y="3349666"/>
                <a:ext cx="233444" cy="237176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row: Up 124">
                <a:extLst>
                  <a:ext uri="{FF2B5EF4-FFF2-40B4-BE49-F238E27FC236}">
                    <a16:creationId xmlns:a16="http://schemas.microsoft.com/office/drawing/2014/main" id="{3757977F-9046-47AD-A18D-7196CC331CD8}"/>
                  </a:ext>
                </a:extLst>
              </p:cNvPr>
              <p:cNvSpPr/>
              <p:nvPr/>
            </p:nvSpPr>
            <p:spPr>
              <a:xfrm>
                <a:off x="6176861" y="3196306"/>
                <a:ext cx="233444" cy="237176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1FD9E2-C4B1-47C1-A08B-C4032D862A80}"/>
                </a:ext>
              </a:extLst>
            </p:cNvPr>
            <p:cNvGrpSpPr/>
            <p:nvPr/>
          </p:nvGrpSpPr>
          <p:grpSpPr>
            <a:xfrm>
              <a:off x="5130077" y="3618195"/>
              <a:ext cx="534252" cy="239123"/>
              <a:chOff x="6047964" y="3618195"/>
              <a:chExt cx="534252" cy="23912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6CD986E-DE75-4137-849A-1BE42958F1A4}"/>
                  </a:ext>
                </a:extLst>
              </p:cNvPr>
              <p:cNvSpPr txBox="1"/>
              <p:nvPr/>
            </p:nvSpPr>
            <p:spPr>
              <a:xfrm>
                <a:off x="6047964" y="3623873"/>
                <a:ext cx="233445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1BB8737-CF17-467D-BEC8-33CC1DFA1F85}"/>
                  </a:ext>
                </a:extLst>
              </p:cNvPr>
              <p:cNvSpPr txBox="1"/>
              <p:nvPr/>
            </p:nvSpPr>
            <p:spPr>
              <a:xfrm>
                <a:off x="6348772" y="3618195"/>
                <a:ext cx="233444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EABBE5-CE06-4542-B667-393C317B7FE7}"/>
                </a:ext>
              </a:extLst>
            </p:cNvPr>
            <p:cNvSpPr txBox="1"/>
            <p:nvPr/>
          </p:nvSpPr>
          <p:spPr>
            <a:xfrm>
              <a:off x="5586308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57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529A93A-2DF7-48A9-B55B-3A9D3ADCC281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CFF1FF-8303-4254-B2F2-AE20B35D08EA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CDA11-3B22-4FF6-A156-BDEC0A6C5C75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9FCD290-6FDD-4944-82B4-9311CC76CFEB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E98166D-62BD-45EB-93F6-D84A2AC8CBBF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4" name="Picture 12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8D92464F-2794-4272-9BD3-D349EC5B9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4218DD4A-C644-4E22-9E2D-FB9508995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C3237AB-A559-4428-BC09-D457A21E2177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22" name="Picture 12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C4F39CD-92DE-4117-9778-F8002387C1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F1B35A9A-ACE6-4101-8E1C-6E7DEB57B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7625C78-69AE-4BFE-945E-7DBC4808F098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0" name="Picture 11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49C111A-63C8-42B5-BB2F-A1E897B49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BF50629C-351F-4A82-841B-5E5EF598F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19" name="Graphic 118" descr="Arrow: Straight">
                <a:extLst>
                  <a:ext uri="{FF2B5EF4-FFF2-40B4-BE49-F238E27FC236}">
                    <a16:creationId xmlns:a16="http://schemas.microsoft.com/office/drawing/2014/main" id="{087371C4-E035-4641-B69F-453232F36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FCE33D28-8422-44F6-B60B-32998AEC81CB}"/>
              </a:ext>
            </a:extLst>
          </p:cNvPr>
          <p:cNvSpPr/>
          <p:nvPr/>
        </p:nvSpPr>
        <p:spPr>
          <a:xfrm>
            <a:off x="-6244635" y="-1"/>
            <a:ext cx="6096000" cy="3877519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Could I Know Every?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70049-9CA9-43D3-B913-6C74EBDC4DF8}"/>
              </a:ext>
            </a:extLst>
          </p:cNvPr>
          <p:cNvSpPr/>
          <p:nvPr/>
        </p:nvSpPr>
        <p:spPr>
          <a:xfrm>
            <a:off x="-4372212" y="1378512"/>
            <a:ext cx="1019896" cy="6400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</a:t>
            </a:r>
            <a:r>
              <a:rPr lang="en-US" sz="4000" baseline="30000" dirty="0"/>
              <a:t>t+1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10587E-A2D7-4129-8076-BC2A1C74511C}"/>
              </a:ext>
            </a:extLst>
          </p:cNvPr>
          <p:cNvGrpSpPr/>
          <p:nvPr/>
        </p:nvGrpSpPr>
        <p:grpSpPr>
          <a:xfrm>
            <a:off x="-3133423" y="1298905"/>
            <a:ext cx="1410526" cy="799298"/>
            <a:chOff x="1216673" y="2515311"/>
            <a:chExt cx="1280187" cy="725440"/>
          </a:xfrm>
        </p:grpSpPr>
        <p:pic>
          <p:nvPicPr>
            <p:cNvPr id="72" name="Picture 71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65FF59D0-3F28-4E59-A5D9-D460AEBD0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73" y="2515311"/>
              <a:ext cx="1280187" cy="72544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110AD60-425C-4DBB-832C-2A8B03FD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0" y="3055300"/>
              <a:ext cx="110193" cy="115703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D20B343-BD40-4C85-9A34-D10F286EF9BD}"/>
              </a:ext>
            </a:extLst>
          </p:cNvPr>
          <p:cNvSpPr txBox="1"/>
          <p:nvPr/>
        </p:nvSpPr>
        <p:spPr>
          <a:xfrm>
            <a:off x="-1472432" y="1306946"/>
            <a:ext cx="783212" cy="783212"/>
          </a:xfrm>
          <a:custGeom>
            <a:avLst/>
            <a:gdLst/>
            <a:ahLst/>
            <a:cxnLst/>
            <a:rect l="l" t="t" r="r" b="b"/>
            <a:pathLst>
              <a:path w="1373677" h="1373678">
                <a:moveTo>
                  <a:pt x="679379" y="482832"/>
                </a:moveTo>
                <a:lnTo>
                  <a:pt x="679843" y="482832"/>
                </a:lnTo>
                <a:lnTo>
                  <a:pt x="784953" y="782813"/>
                </a:lnTo>
                <a:lnTo>
                  <a:pt x="575665" y="782813"/>
                </a:lnTo>
                <a:close/>
                <a:moveTo>
                  <a:pt x="682169" y="400046"/>
                </a:moveTo>
                <a:cubicBezTo>
                  <a:pt x="672867" y="400046"/>
                  <a:pt x="665193" y="400278"/>
                  <a:pt x="659147" y="400744"/>
                </a:cubicBezTo>
                <a:cubicBezTo>
                  <a:pt x="653101" y="401209"/>
                  <a:pt x="648141" y="402061"/>
                  <a:pt x="644265" y="403301"/>
                </a:cubicBezTo>
                <a:cubicBezTo>
                  <a:pt x="640389" y="404542"/>
                  <a:pt x="637443" y="406247"/>
                  <a:pt x="635427" y="408417"/>
                </a:cubicBezTo>
                <a:cubicBezTo>
                  <a:pt x="633413" y="410588"/>
                  <a:pt x="631785" y="413378"/>
                  <a:pt x="630545" y="416789"/>
                </a:cubicBezTo>
                <a:lnTo>
                  <a:pt x="428697" y="975825"/>
                </a:lnTo>
                <a:cubicBezTo>
                  <a:pt x="426215" y="982646"/>
                  <a:pt x="424899" y="988150"/>
                  <a:pt x="424743" y="992335"/>
                </a:cubicBezTo>
                <a:cubicBezTo>
                  <a:pt x="424589" y="996521"/>
                  <a:pt x="425673" y="999699"/>
                  <a:pt x="427999" y="1001870"/>
                </a:cubicBezTo>
                <a:cubicBezTo>
                  <a:pt x="430325" y="1004040"/>
                  <a:pt x="434355" y="1005513"/>
                  <a:pt x="440091" y="1006288"/>
                </a:cubicBezTo>
                <a:cubicBezTo>
                  <a:pt x="445827" y="1007063"/>
                  <a:pt x="453191" y="1007451"/>
                  <a:pt x="462183" y="1007451"/>
                </a:cubicBezTo>
                <a:cubicBezTo>
                  <a:pt x="470865" y="1007451"/>
                  <a:pt x="477919" y="1007141"/>
                  <a:pt x="483345" y="1006521"/>
                </a:cubicBezTo>
                <a:cubicBezTo>
                  <a:pt x="488771" y="1005900"/>
                  <a:pt x="492957" y="1004893"/>
                  <a:pt x="495901" y="1003497"/>
                </a:cubicBezTo>
                <a:cubicBezTo>
                  <a:pt x="498847" y="1002102"/>
                  <a:pt x="501095" y="1000397"/>
                  <a:pt x="502645" y="998381"/>
                </a:cubicBezTo>
                <a:cubicBezTo>
                  <a:pt x="504195" y="996366"/>
                  <a:pt x="505435" y="993963"/>
                  <a:pt x="506367" y="991173"/>
                </a:cubicBezTo>
                <a:lnTo>
                  <a:pt x="555665" y="846530"/>
                </a:lnTo>
                <a:lnTo>
                  <a:pt x="805883" y="846530"/>
                </a:lnTo>
                <a:lnTo>
                  <a:pt x="857507" y="993033"/>
                </a:lnTo>
                <a:cubicBezTo>
                  <a:pt x="858747" y="995824"/>
                  <a:pt x="860065" y="998149"/>
                  <a:pt x="861461" y="1000009"/>
                </a:cubicBezTo>
                <a:cubicBezTo>
                  <a:pt x="862855" y="1001870"/>
                  <a:pt x="865027" y="1003342"/>
                  <a:pt x="867971" y="1004428"/>
                </a:cubicBezTo>
                <a:cubicBezTo>
                  <a:pt x="870917" y="1005513"/>
                  <a:pt x="875259" y="1006288"/>
                  <a:pt x="880995" y="1006753"/>
                </a:cubicBezTo>
                <a:cubicBezTo>
                  <a:pt x="886731" y="1007218"/>
                  <a:pt x="894405" y="1007451"/>
                  <a:pt x="904017" y="1007451"/>
                </a:cubicBezTo>
                <a:cubicBezTo>
                  <a:pt x="913629" y="1007451"/>
                  <a:pt x="921301" y="1007141"/>
                  <a:pt x="927039" y="1006521"/>
                </a:cubicBezTo>
                <a:cubicBezTo>
                  <a:pt x="932775" y="1005900"/>
                  <a:pt x="936883" y="1004505"/>
                  <a:pt x="939363" y="1002335"/>
                </a:cubicBezTo>
                <a:cubicBezTo>
                  <a:pt x="941843" y="1000164"/>
                  <a:pt x="943007" y="996986"/>
                  <a:pt x="942851" y="992800"/>
                </a:cubicBezTo>
                <a:cubicBezTo>
                  <a:pt x="942697" y="988615"/>
                  <a:pt x="941379" y="983111"/>
                  <a:pt x="938897" y="976290"/>
                </a:cubicBezTo>
                <a:lnTo>
                  <a:pt x="737049" y="417254"/>
                </a:lnTo>
                <a:cubicBezTo>
                  <a:pt x="735809" y="413843"/>
                  <a:pt x="734105" y="410975"/>
                  <a:pt x="731933" y="408650"/>
                </a:cubicBezTo>
                <a:cubicBezTo>
                  <a:pt x="729763" y="406325"/>
                  <a:pt x="726663" y="404542"/>
                  <a:pt x="722631" y="403301"/>
                </a:cubicBezTo>
                <a:cubicBezTo>
                  <a:pt x="718601" y="402061"/>
                  <a:pt x="713331" y="401209"/>
                  <a:pt x="706819" y="400744"/>
                </a:cubicBezTo>
                <a:cubicBezTo>
                  <a:pt x="700307" y="400278"/>
                  <a:pt x="692091" y="400046"/>
                  <a:pt x="682169" y="400046"/>
                </a:cubicBezTo>
                <a:close/>
                <a:moveTo>
                  <a:pt x="686839" y="0"/>
                </a:moveTo>
                <a:cubicBezTo>
                  <a:pt x="1066169" y="0"/>
                  <a:pt x="1373677" y="307508"/>
                  <a:pt x="1373677" y="686839"/>
                </a:cubicBezTo>
                <a:cubicBezTo>
                  <a:pt x="1373677" y="1066170"/>
                  <a:pt x="1066169" y="1373678"/>
                  <a:pt x="686839" y="1373678"/>
                </a:cubicBezTo>
                <a:cubicBezTo>
                  <a:pt x="307508" y="1373678"/>
                  <a:pt x="0" y="1066170"/>
                  <a:pt x="0" y="686839"/>
                </a:cubicBezTo>
                <a:cubicBezTo>
                  <a:pt x="0" y="307508"/>
                  <a:pt x="307508" y="0"/>
                  <a:pt x="6868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A25D4-72F3-4268-81C2-BE41A2D95EFD}"/>
              </a:ext>
            </a:extLst>
          </p:cNvPr>
          <p:cNvSpPr txBox="1"/>
          <p:nvPr/>
        </p:nvSpPr>
        <p:spPr>
          <a:xfrm>
            <a:off x="-3404955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FAEC4-0AE7-40D9-BE83-75C2D7A38863}"/>
              </a:ext>
            </a:extLst>
          </p:cNvPr>
          <p:cNvSpPr txBox="1"/>
          <p:nvPr/>
        </p:nvSpPr>
        <p:spPr>
          <a:xfrm>
            <a:off x="-1722251" y="134460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5AED7E-1093-43C4-8258-BE3C381CFF29}"/>
              </a:ext>
            </a:extLst>
          </p:cNvPr>
          <p:cNvSpPr txBox="1"/>
          <p:nvPr/>
        </p:nvSpPr>
        <p:spPr>
          <a:xfrm>
            <a:off x="-753858" y="1344609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4B204-4013-4FD6-98AD-35DDF16D8552}"/>
              </a:ext>
            </a:extLst>
          </p:cNvPr>
          <p:cNvGrpSpPr/>
          <p:nvPr/>
        </p:nvGrpSpPr>
        <p:grpSpPr>
          <a:xfrm>
            <a:off x="13125781" y="123156"/>
            <a:ext cx="6129276" cy="1575396"/>
            <a:chOff x="74143" y="1735879"/>
            <a:chExt cx="6129276" cy="157539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182F33-04D3-4B38-A7E0-92E168A47EED}"/>
                </a:ext>
              </a:extLst>
            </p:cNvPr>
            <p:cNvSpPr/>
            <p:nvPr/>
          </p:nvSpPr>
          <p:spPr>
            <a:xfrm>
              <a:off x="1278319" y="2203537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7F6E912-32BA-4766-A8F6-EE46A2A02036}"/>
                </a:ext>
              </a:extLst>
            </p:cNvPr>
            <p:cNvGrpSpPr/>
            <p:nvPr/>
          </p:nvGrpSpPr>
          <p:grpSpPr>
            <a:xfrm>
              <a:off x="2144064" y="1735879"/>
              <a:ext cx="2780108" cy="1575396"/>
              <a:chOff x="1216673" y="2515310"/>
              <a:chExt cx="1280187" cy="725440"/>
            </a:xfrm>
          </p:grpSpPr>
          <p:pic>
            <p:nvPicPr>
              <p:cNvPr id="85" name="Picture 8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C82AE35E-6D32-4478-ABFE-472ADB295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600020B-B0E1-4190-A83A-AFCA0E699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57E3A5-00F4-490E-B151-4E854F184BBA}"/>
                </a:ext>
              </a:extLst>
            </p:cNvPr>
            <p:cNvSpPr txBox="1"/>
            <p:nvPr/>
          </p:nvSpPr>
          <p:spPr>
            <a:xfrm>
              <a:off x="5144687" y="2131971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50CF8FD-70B0-4C72-BB4E-C924C039979B}"/>
                </a:ext>
              </a:extLst>
            </p:cNvPr>
            <p:cNvSpPr txBox="1"/>
            <p:nvPr/>
          </p:nvSpPr>
          <p:spPr>
            <a:xfrm>
              <a:off x="1870910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0AC594B-4B99-4ACA-B47E-D4579F4970A8}"/>
                </a:ext>
              </a:extLst>
            </p:cNvPr>
            <p:cNvSpPr txBox="1"/>
            <p:nvPr/>
          </p:nvSpPr>
          <p:spPr>
            <a:xfrm>
              <a:off x="4894868" y="2169634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18EA4F-1706-452F-A7C0-D2104CAA9B90}"/>
                </a:ext>
              </a:extLst>
            </p:cNvPr>
            <p:cNvSpPr txBox="1"/>
            <p:nvPr/>
          </p:nvSpPr>
          <p:spPr>
            <a:xfrm>
              <a:off x="5863261" y="2169634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8E48F-7830-4E23-8FCC-9708CA74F978}"/>
                </a:ext>
              </a:extLst>
            </p:cNvPr>
            <p:cNvSpPr txBox="1"/>
            <p:nvPr/>
          </p:nvSpPr>
          <p:spPr>
            <a:xfrm>
              <a:off x="74143" y="2169634"/>
              <a:ext cx="1204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A232B8"/>
                  </a:solidFill>
                </a:rPr>
                <a:t>(1-</a:t>
              </a:r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>
                  <a:solidFill>
                    <a:srgbClr val="A232B8"/>
                  </a:solidFill>
                </a:rPr>
                <a:t>)</a:t>
              </a:r>
              <a:endParaRPr lang="en-US" sz="4000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3E4157E-8332-4CBA-B461-A38DD00863E1}"/>
              </a:ext>
            </a:extLst>
          </p:cNvPr>
          <p:cNvSpPr txBox="1"/>
          <p:nvPr/>
        </p:nvSpPr>
        <p:spPr>
          <a:xfrm>
            <a:off x="15970647" y="17128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520DD1-1B7C-491F-BB63-3754AD636F61}"/>
              </a:ext>
            </a:extLst>
          </p:cNvPr>
          <p:cNvSpPr txBox="1"/>
          <p:nvPr/>
        </p:nvSpPr>
        <p:spPr>
          <a:xfrm>
            <a:off x="-528598" y="134460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8905940-6F60-425F-8702-3BF882A116B3}"/>
              </a:ext>
            </a:extLst>
          </p:cNvPr>
          <p:cNvGrpSpPr/>
          <p:nvPr/>
        </p:nvGrpSpPr>
        <p:grpSpPr>
          <a:xfrm>
            <a:off x="12372989" y="1151060"/>
            <a:ext cx="4332509" cy="1575396"/>
            <a:chOff x="6810681" y="1623710"/>
            <a:chExt cx="4332509" cy="157539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058939A-54A1-482D-8097-9B700EE01439}"/>
                </a:ext>
              </a:extLst>
            </p:cNvPr>
            <p:cNvGrpSpPr/>
            <p:nvPr/>
          </p:nvGrpSpPr>
          <p:grpSpPr>
            <a:xfrm>
              <a:off x="7083835" y="1623710"/>
              <a:ext cx="2780108" cy="1575396"/>
              <a:chOff x="1216673" y="2515310"/>
              <a:chExt cx="1280187" cy="725440"/>
            </a:xfrm>
          </p:grpSpPr>
          <p:pic>
            <p:nvPicPr>
              <p:cNvPr id="110" name="Picture 10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2A94B04-7E7C-4AA1-A705-24227A7F5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87C5355-4090-46F9-B030-8B85E7C1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B86A23E-B68C-4185-A7B6-C2F0AD96F09D}"/>
                </a:ext>
              </a:extLst>
            </p:cNvPr>
            <p:cNvSpPr txBox="1"/>
            <p:nvPr/>
          </p:nvSpPr>
          <p:spPr>
            <a:xfrm>
              <a:off x="10084458" y="2019802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3B039E-9B54-4B16-88F2-078026AAA9CE}"/>
                </a:ext>
              </a:extLst>
            </p:cNvPr>
            <p:cNvSpPr txBox="1"/>
            <p:nvPr/>
          </p:nvSpPr>
          <p:spPr>
            <a:xfrm>
              <a:off x="6810681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B848383-EA59-4D9A-A675-09FD514C34A6}"/>
                </a:ext>
              </a:extLst>
            </p:cNvPr>
            <p:cNvSpPr txBox="1"/>
            <p:nvPr/>
          </p:nvSpPr>
          <p:spPr>
            <a:xfrm>
              <a:off x="9834639" y="2057465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B395366-1FF6-4DAB-B3AB-E746F344E710}"/>
                </a:ext>
              </a:extLst>
            </p:cNvPr>
            <p:cNvSpPr txBox="1"/>
            <p:nvPr/>
          </p:nvSpPr>
          <p:spPr>
            <a:xfrm>
              <a:off x="10803032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5D22F59-BB79-44E1-B106-8893750D7656}"/>
              </a:ext>
            </a:extLst>
          </p:cNvPr>
          <p:cNvGrpSpPr/>
          <p:nvPr/>
        </p:nvGrpSpPr>
        <p:grpSpPr>
          <a:xfrm>
            <a:off x="12470769" y="2354775"/>
            <a:ext cx="9844569" cy="1575396"/>
            <a:chOff x="2229284" y="2346793"/>
            <a:chExt cx="9844569" cy="1575396"/>
          </a:xfrm>
        </p:grpSpPr>
        <p:pic>
          <p:nvPicPr>
            <p:cNvPr id="151" name="Graphic 150" descr="Coins">
              <a:extLst>
                <a:ext uri="{FF2B5EF4-FFF2-40B4-BE49-F238E27FC236}">
                  <a16:creationId xmlns:a16="http://schemas.microsoft.com/office/drawing/2014/main" id="{818F674C-60C9-4C31-9776-5D4D56BE5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2237" y="2741224"/>
              <a:ext cx="786534" cy="786534"/>
            </a:xfrm>
            <a:prstGeom prst="rect">
              <a:avLst/>
            </a:prstGeom>
          </p:spPr>
        </p:pic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21BDF37-80A8-4AA2-B985-56B07EEC0BA5}"/>
                </a:ext>
              </a:extLst>
            </p:cNvPr>
            <p:cNvGrpSpPr/>
            <p:nvPr/>
          </p:nvGrpSpPr>
          <p:grpSpPr>
            <a:xfrm>
              <a:off x="6735204" y="2346793"/>
              <a:ext cx="2780108" cy="1575396"/>
              <a:chOff x="2808903" y="2522357"/>
              <a:chExt cx="1280187" cy="725440"/>
            </a:xfrm>
          </p:grpSpPr>
          <p:pic>
            <p:nvPicPr>
              <p:cNvPr id="173" name="Picture 17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7277B03-3571-47E9-8B38-030D84A3C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8903" y="252235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8B406E4D-A7A5-428E-9180-C98C28DA3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900" y="2946644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4E5701D-715F-4EDF-9206-3D4F981AADC2}"/>
                </a:ext>
              </a:extLst>
            </p:cNvPr>
            <p:cNvSpPr txBox="1"/>
            <p:nvPr/>
          </p:nvSpPr>
          <p:spPr>
            <a:xfrm>
              <a:off x="9444660" y="2780548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AC31C58-37F0-410A-ADE9-D20774E75294}"/>
                </a:ext>
              </a:extLst>
            </p:cNvPr>
            <p:cNvSpPr txBox="1"/>
            <p:nvPr/>
          </p:nvSpPr>
          <p:spPr>
            <a:xfrm>
              <a:off x="11422713" y="2780548"/>
              <a:ext cx="651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)))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8C16268-6C82-45E5-A122-DFCB5BD033BD}"/>
                </a:ext>
              </a:extLst>
            </p:cNvPr>
            <p:cNvGrpSpPr/>
            <p:nvPr/>
          </p:nvGrpSpPr>
          <p:grpSpPr>
            <a:xfrm>
              <a:off x="9679347" y="2759851"/>
              <a:ext cx="1804520" cy="752489"/>
              <a:chOff x="9679347" y="2759851"/>
              <a:chExt cx="1804520" cy="752489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B29A6C7-9BF6-4F0B-8482-BB91247DC201}"/>
                  </a:ext>
                </a:extLst>
              </p:cNvPr>
              <p:cNvSpPr txBox="1"/>
              <p:nvPr/>
            </p:nvSpPr>
            <p:spPr>
              <a:xfrm>
                <a:off x="10706899" y="2759851"/>
                <a:ext cx="397557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9" name="Arrow: Right 168">
                <a:extLst>
                  <a:ext uri="{FF2B5EF4-FFF2-40B4-BE49-F238E27FC236}">
                    <a16:creationId xmlns:a16="http://schemas.microsoft.com/office/drawing/2014/main" id="{470F032C-71D8-44E8-A005-B0CD5619C8D3}"/>
                  </a:ext>
                </a:extLst>
              </p:cNvPr>
              <p:cNvSpPr/>
              <p:nvPr/>
            </p:nvSpPr>
            <p:spPr>
              <a:xfrm>
                <a:off x="10401394" y="3108429"/>
                <a:ext cx="397556" cy="40391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Arrow: Left 169">
                <a:extLst>
                  <a:ext uri="{FF2B5EF4-FFF2-40B4-BE49-F238E27FC236}">
                    <a16:creationId xmlns:a16="http://schemas.microsoft.com/office/drawing/2014/main" id="{F180E58B-CA61-4D0F-B766-F1EA5324BDF2}"/>
                  </a:ext>
                </a:extLst>
              </p:cNvPr>
              <p:cNvSpPr/>
              <p:nvPr/>
            </p:nvSpPr>
            <p:spPr>
              <a:xfrm>
                <a:off x="9679347" y="3108429"/>
                <a:ext cx="397556" cy="403911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Arrow: Up 170">
                <a:extLst>
                  <a:ext uri="{FF2B5EF4-FFF2-40B4-BE49-F238E27FC236}">
                    <a16:creationId xmlns:a16="http://schemas.microsoft.com/office/drawing/2014/main" id="{46AE2F15-F227-486E-87CC-27821666F896}"/>
                  </a:ext>
                </a:extLst>
              </p:cNvPr>
              <p:cNvSpPr/>
              <p:nvPr/>
            </p:nvSpPr>
            <p:spPr>
              <a:xfrm>
                <a:off x="10040780" y="2847256"/>
                <a:ext cx="397556" cy="403911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B46C1F3-5303-4FBD-A11C-F4B9B7E2BF96}"/>
                  </a:ext>
                </a:extLst>
              </p:cNvPr>
              <p:cNvSpPr txBox="1"/>
              <p:nvPr/>
            </p:nvSpPr>
            <p:spPr>
              <a:xfrm>
                <a:off x="11086311" y="3081889"/>
                <a:ext cx="397556" cy="397557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38AFE39-5694-49B1-9E98-CD99859E4E68}"/>
                </a:ext>
              </a:extLst>
            </p:cNvPr>
            <p:cNvSpPr/>
            <p:nvPr/>
          </p:nvSpPr>
          <p:spPr>
            <a:xfrm>
              <a:off x="5874582" y="2814451"/>
              <a:ext cx="640080" cy="640080"/>
            </a:xfrm>
            <a:prstGeom prst="rect">
              <a:avLst/>
            </a:prstGeom>
            <a:solidFill>
              <a:srgbClr val="33B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Q</a:t>
              </a:r>
              <a:r>
                <a:rPr lang="en-US" sz="4000" baseline="30000" dirty="0"/>
                <a:t>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B64052-9325-41C5-9742-4C28EAB119F5}"/>
                </a:ext>
              </a:extLst>
            </p:cNvPr>
            <p:cNvSpPr txBox="1"/>
            <p:nvPr/>
          </p:nvSpPr>
          <p:spPr>
            <a:xfrm>
              <a:off x="6467173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837E187-287A-46E9-A3EB-B256270D263F}"/>
                </a:ext>
              </a:extLst>
            </p:cNvPr>
            <p:cNvSpPr txBox="1"/>
            <p:nvPr/>
          </p:nvSpPr>
          <p:spPr>
            <a:xfrm>
              <a:off x="2229284" y="2780548"/>
              <a:ext cx="631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4000" dirty="0">
                  <a:solidFill>
                    <a:srgbClr val="A232B8"/>
                  </a:solidFill>
                </a:rPr>
                <a:t>α</a:t>
              </a:r>
              <a:r>
                <a:rPr lang="en-US" sz="4000" dirty="0"/>
                <a:t>(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FA44AB7-699B-419E-A227-DEEB9F5F2A6F}"/>
                </a:ext>
              </a:extLst>
            </p:cNvPr>
            <p:cNvSpPr txBox="1"/>
            <p:nvPr/>
          </p:nvSpPr>
          <p:spPr>
            <a:xfrm>
              <a:off x="3499688" y="2780548"/>
              <a:ext cx="17733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  <a:r>
                <a:rPr lang="el-GR" sz="4000" dirty="0">
                  <a:solidFill>
                    <a:srgbClr val="97952F"/>
                  </a:solidFill>
                </a:rPr>
                <a:t> γ</a:t>
              </a:r>
              <a:r>
                <a:rPr lang="en-US" sz="4000" dirty="0">
                  <a:solidFill>
                    <a:srgbClr val="97952F"/>
                  </a:solidFill>
                </a:rPr>
                <a:t> </a:t>
              </a:r>
              <a:r>
                <a:rPr lang="en-US" sz="4000" dirty="0"/>
                <a:t>max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A40A85F-4147-4501-BA95-9CBE917A0077}"/>
                </a:ext>
              </a:extLst>
            </p:cNvPr>
            <p:cNvGrpSpPr/>
            <p:nvPr/>
          </p:nvGrpSpPr>
          <p:grpSpPr>
            <a:xfrm>
              <a:off x="5068489" y="3196306"/>
              <a:ext cx="657429" cy="390536"/>
              <a:chOff x="5964628" y="3196306"/>
              <a:chExt cx="657429" cy="390536"/>
            </a:xfrm>
          </p:grpSpPr>
          <p:sp>
            <p:nvSpPr>
              <p:cNvPr id="165" name="Arrow: Right 164">
                <a:extLst>
                  <a:ext uri="{FF2B5EF4-FFF2-40B4-BE49-F238E27FC236}">
                    <a16:creationId xmlns:a16="http://schemas.microsoft.com/office/drawing/2014/main" id="{CAC72F45-9331-415C-96C8-934DCC49B5DA}"/>
                  </a:ext>
                </a:extLst>
              </p:cNvPr>
              <p:cNvSpPr/>
              <p:nvPr/>
            </p:nvSpPr>
            <p:spPr>
              <a:xfrm>
                <a:off x="6388613" y="3349666"/>
                <a:ext cx="233444" cy="237176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Arrow: Left 165">
                <a:extLst>
                  <a:ext uri="{FF2B5EF4-FFF2-40B4-BE49-F238E27FC236}">
                    <a16:creationId xmlns:a16="http://schemas.microsoft.com/office/drawing/2014/main" id="{A94B9931-25D2-4AE1-9DFC-6C161C12CBFB}"/>
                  </a:ext>
                </a:extLst>
              </p:cNvPr>
              <p:cNvSpPr/>
              <p:nvPr/>
            </p:nvSpPr>
            <p:spPr>
              <a:xfrm>
                <a:off x="5964628" y="3349666"/>
                <a:ext cx="233444" cy="237176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Arrow: Up 166">
                <a:extLst>
                  <a:ext uri="{FF2B5EF4-FFF2-40B4-BE49-F238E27FC236}">
                    <a16:creationId xmlns:a16="http://schemas.microsoft.com/office/drawing/2014/main" id="{F884B493-A7B4-4A23-A9E0-9B96018DED9E}"/>
                  </a:ext>
                </a:extLst>
              </p:cNvPr>
              <p:cNvSpPr/>
              <p:nvPr/>
            </p:nvSpPr>
            <p:spPr>
              <a:xfrm>
                <a:off x="6176861" y="3196306"/>
                <a:ext cx="233444" cy="237176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7E8B906-20F0-43B1-AD3D-344547C5347E}"/>
                </a:ext>
              </a:extLst>
            </p:cNvPr>
            <p:cNvGrpSpPr/>
            <p:nvPr/>
          </p:nvGrpSpPr>
          <p:grpSpPr>
            <a:xfrm>
              <a:off x="5130077" y="3618195"/>
              <a:ext cx="534252" cy="239123"/>
              <a:chOff x="6047964" y="3618195"/>
              <a:chExt cx="534252" cy="239123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1096F69-4030-4736-A162-45125B6C749E}"/>
                  </a:ext>
                </a:extLst>
              </p:cNvPr>
              <p:cNvSpPr txBox="1"/>
              <p:nvPr/>
            </p:nvSpPr>
            <p:spPr>
              <a:xfrm>
                <a:off x="6047964" y="3623873"/>
                <a:ext cx="233445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8C2A80-F6DC-481E-AE7F-BEF77CCCF223}"/>
                  </a:ext>
                </a:extLst>
              </p:cNvPr>
              <p:cNvSpPr txBox="1"/>
              <p:nvPr/>
            </p:nvSpPr>
            <p:spPr>
              <a:xfrm>
                <a:off x="6348772" y="3618195"/>
                <a:ext cx="233444" cy="233445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56D23CA-A44A-4B42-AFFB-469E9F3AB073}"/>
                </a:ext>
              </a:extLst>
            </p:cNvPr>
            <p:cNvSpPr txBox="1"/>
            <p:nvPr/>
          </p:nvSpPr>
          <p:spPr>
            <a:xfrm>
              <a:off x="5586308" y="2780548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71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18EB3A5-2A82-4F82-B098-8D2DC44F5A25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F2AAEA5-57A5-4095-A06A-5FF0188A2F2F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12D28BF-4542-4F5F-BC17-1EF25B163D62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DA56FB9-0444-492E-9A45-82CB7D9086A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8465BBD-7D54-4BA5-BC00-0074A93EA0CA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64" name="Picture 163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6540423-01F0-4209-8B13-9E2CB3611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725D6392-45E0-4452-9CAB-AD887433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E55257C6-C83D-474D-9BC8-B3C0156286AD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62" name="Picture 161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522EBB51-2A3D-4632-96DA-7E7EC15F5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C752006E-9F60-4CE5-A30A-053F6047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53AB3B81-C5FB-43BC-9E8D-5912A292B962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60" name="Picture 159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07F0EAB-A42F-4707-B831-68BE03D0F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BB44A1BA-B9EC-4FE4-94C6-B0665BD8E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59" name="Graphic 158" descr="Arrow: Straight">
                <a:extLst>
                  <a:ext uri="{FF2B5EF4-FFF2-40B4-BE49-F238E27FC236}">
                    <a16:creationId xmlns:a16="http://schemas.microsoft.com/office/drawing/2014/main" id="{2DD0D510-C296-419B-B6B0-5BD58059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FE31F0-D24B-455C-A17B-BBE26E897798}"/>
              </a:ext>
            </a:extLst>
          </p:cNvPr>
          <p:cNvGrpSpPr/>
          <p:nvPr/>
        </p:nvGrpSpPr>
        <p:grpSpPr>
          <a:xfrm>
            <a:off x="6977745" y="1151060"/>
            <a:ext cx="4332509" cy="1575396"/>
            <a:chOff x="6810681" y="1623710"/>
            <a:chExt cx="4332509" cy="157539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7FA930-3D18-4BF8-B40E-D9CB021ADC8C}"/>
                </a:ext>
              </a:extLst>
            </p:cNvPr>
            <p:cNvGrpSpPr/>
            <p:nvPr/>
          </p:nvGrpSpPr>
          <p:grpSpPr>
            <a:xfrm>
              <a:off x="7083835" y="1623710"/>
              <a:ext cx="2780108" cy="1575396"/>
              <a:chOff x="1216673" y="2515310"/>
              <a:chExt cx="1280187" cy="725440"/>
            </a:xfrm>
          </p:grpSpPr>
          <p:pic>
            <p:nvPicPr>
              <p:cNvPr id="110" name="Picture 10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4C9B0B5-A691-4C31-9DA5-162D12370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183A06A-FF05-4106-90C1-9E679FD92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993A1D3-7750-4C34-AC5D-A4B70B0BDEA5}"/>
                </a:ext>
              </a:extLst>
            </p:cNvPr>
            <p:cNvSpPr txBox="1"/>
            <p:nvPr/>
          </p:nvSpPr>
          <p:spPr>
            <a:xfrm>
              <a:off x="10084458" y="2019802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3B5999-9EB1-4E8B-9E4B-E5B1643F207A}"/>
                </a:ext>
              </a:extLst>
            </p:cNvPr>
            <p:cNvSpPr txBox="1"/>
            <p:nvPr/>
          </p:nvSpPr>
          <p:spPr>
            <a:xfrm>
              <a:off x="6810681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F7A847B-7CE1-4619-98D2-632BFE988CB7}"/>
                </a:ext>
              </a:extLst>
            </p:cNvPr>
            <p:cNvSpPr txBox="1"/>
            <p:nvPr/>
          </p:nvSpPr>
          <p:spPr>
            <a:xfrm>
              <a:off x="9834639" y="2057465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5555FF-8D90-4D59-AB5C-018528E99522}"/>
                </a:ext>
              </a:extLst>
            </p:cNvPr>
            <p:cNvSpPr txBox="1"/>
            <p:nvPr/>
          </p:nvSpPr>
          <p:spPr>
            <a:xfrm>
              <a:off x="10803032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BFA9080-2DDA-4CC0-B2D1-7E3530BC5361}"/>
              </a:ext>
            </a:extLst>
          </p:cNvPr>
          <p:cNvSpPr/>
          <p:nvPr/>
        </p:nvSpPr>
        <p:spPr>
          <a:xfrm>
            <a:off x="0" y="-1"/>
            <a:ext cx="6096000" cy="3877519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Could I Know Every?</a:t>
            </a:r>
          </a:p>
        </p:txBody>
      </p:sp>
    </p:spTree>
    <p:extLst>
      <p:ext uri="{BB962C8B-B14F-4D97-AF65-F5344CB8AC3E}">
        <p14:creationId xmlns:p14="http://schemas.microsoft.com/office/powerpoint/2010/main" val="48350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03429B1-1FB8-43BE-BA86-C3E837B57228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D40894-D891-42B2-8B11-C82CBEA0AF0D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A1B8314-7A69-4636-8F3D-C4A06B70173C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59F4B9-072B-4270-A613-5130EDA7AF8D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0189F4C-FA24-4C65-B211-50EA9A62E8A1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83" name="Picture 82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3C90874-F141-4DEB-8D53-3166A6F0F3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65670DC5-9DA7-434C-8405-909155312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881C952-CD51-4C96-B923-8EBD9DB1051E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81" name="Picture 8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D7194061-1F02-4430-AB04-4FE67E393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28AC3F86-C573-4BF1-B788-BE4BA2A0E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7B65C45-C45D-4D6B-8E1F-B66DF215FFFD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71" name="Picture 70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F0B73EFA-BBEF-4C8C-A893-DC3DAED60D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C0D3B23A-4667-4E72-AC36-B1FE9C934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70" name="Graphic 69" descr="Arrow: Straight">
                <a:extLst>
                  <a:ext uri="{FF2B5EF4-FFF2-40B4-BE49-F238E27FC236}">
                    <a16:creationId xmlns:a16="http://schemas.microsoft.com/office/drawing/2014/main" id="{29DD5DD2-62C6-4793-9B12-E35024F31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FE31F0-D24B-455C-A17B-BBE26E897798}"/>
              </a:ext>
            </a:extLst>
          </p:cNvPr>
          <p:cNvGrpSpPr/>
          <p:nvPr/>
        </p:nvGrpSpPr>
        <p:grpSpPr>
          <a:xfrm>
            <a:off x="881746" y="1151060"/>
            <a:ext cx="4332509" cy="1575396"/>
            <a:chOff x="6810681" y="1623710"/>
            <a:chExt cx="4332509" cy="157539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7FA930-3D18-4BF8-B40E-D9CB021ADC8C}"/>
                </a:ext>
              </a:extLst>
            </p:cNvPr>
            <p:cNvGrpSpPr/>
            <p:nvPr/>
          </p:nvGrpSpPr>
          <p:grpSpPr>
            <a:xfrm>
              <a:off x="7083835" y="1623710"/>
              <a:ext cx="2780108" cy="1575396"/>
              <a:chOff x="1216673" y="2515310"/>
              <a:chExt cx="1280187" cy="725440"/>
            </a:xfrm>
          </p:grpSpPr>
          <p:pic>
            <p:nvPicPr>
              <p:cNvPr id="110" name="Picture 10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4C9B0B5-A691-4C31-9DA5-162D12370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183A06A-FF05-4106-90C1-9E679FD92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993A1D3-7750-4C34-AC5D-A4B70B0BDEA5}"/>
                </a:ext>
              </a:extLst>
            </p:cNvPr>
            <p:cNvSpPr txBox="1"/>
            <p:nvPr/>
          </p:nvSpPr>
          <p:spPr>
            <a:xfrm>
              <a:off x="10084458" y="2019802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3B5999-9EB1-4E8B-9E4B-E5B1643F207A}"/>
                </a:ext>
              </a:extLst>
            </p:cNvPr>
            <p:cNvSpPr txBox="1"/>
            <p:nvPr/>
          </p:nvSpPr>
          <p:spPr>
            <a:xfrm>
              <a:off x="6810681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F7A847B-7CE1-4619-98D2-632BFE988CB7}"/>
                </a:ext>
              </a:extLst>
            </p:cNvPr>
            <p:cNvSpPr txBox="1"/>
            <p:nvPr/>
          </p:nvSpPr>
          <p:spPr>
            <a:xfrm>
              <a:off x="9834639" y="2057465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5555FF-8D90-4D59-AB5C-018528E99522}"/>
                </a:ext>
              </a:extLst>
            </p:cNvPr>
            <p:cNvSpPr txBox="1"/>
            <p:nvPr/>
          </p:nvSpPr>
          <p:spPr>
            <a:xfrm>
              <a:off x="10803032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BFA9080-2DDA-4CC0-B2D1-7E3530BC5361}"/>
              </a:ext>
            </a:extLst>
          </p:cNvPr>
          <p:cNvSpPr/>
          <p:nvPr/>
        </p:nvSpPr>
        <p:spPr>
          <a:xfrm>
            <a:off x="6096000" y="-1"/>
            <a:ext cx="6096000" cy="3877519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Could I Know Every?</a:t>
            </a:r>
          </a:p>
        </p:txBody>
      </p:sp>
    </p:spTree>
    <p:extLst>
      <p:ext uri="{BB962C8B-B14F-4D97-AF65-F5344CB8AC3E}">
        <p14:creationId xmlns:p14="http://schemas.microsoft.com/office/powerpoint/2010/main" val="85548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BEF3B3C-9E9F-4C79-B74C-F461FD37F5C7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D3EE2CF-7083-4D75-9139-DCB2F648BE0F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B1E83E-A8AF-4CC0-98A8-51787D984A34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C59EDB4-03FA-43D8-9386-ABC2223B74AD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CB057DB-8D46-4CD3-993B-682AE4EDA285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9" name="Picture 12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42DD82A-CF94-454B-B132-4B48AE75D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1A03C7F4-1F96-4C5E-BB5C-21ABCD46C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D695694-0881-4C5E-87CA-DACD687B91DB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27" name="Picture 12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037FB4C5-5494-4741-A2FE-582A312415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18AA2BD5-28A6-497A-9B43-DC2F7EA56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CD29A57-AD53-4614-B7DF-CBE6C1CFB2C3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5" name="Picture 12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CC03904A-72C4-47DC-8C8C-0151FEE96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08DC513D-F1C3-4707-9402-1713BB59E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24" name="Graphic 123" descr="Arrow: Straight">
                <a:extLst>
                  <a:ext uri="{FF2B5EF4-FFF2-40B4-BE49-F238E27FC236}">
                    <a16:creationId xmlns:a16="http://schemas.microsoft.com/office/drawing/2014/main" id="{17E5E37E-7FF4-4FB7-9698-896F0F4A7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FE31F0-D24B-455C-A17B-BBE26E897798}"/>
              </a:ext>
            </a:extLst>
          </p:cNvPr>
          <p:cNvGrpSpPr/>
          <p:nvPr/>
        </p:nvGrpSpPr>
        <p:grpSpPr>
          <a:xfrm>
            <a:off x="881746" y="1151060"/>
            <a:ext cx="4332509" cy="1575396"/>
            <a:chOff x="6810681" y="1623710"/>
            <a:chExt cx="4332509" cy="157539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7FA930-3D18-4BF8-B40E-D9CB021ADC8C}"/>
                </a:ext>
              </a:extLst>
            </p:cNvPr>
            <p:cNvGrpSpPr/>
            <p:nvPr/>
          </p:nvGrpSpPr>
          <p:grpSpPr>
            <a:xfrm>
              <a:off x="7083835" y="1623710"/>
              <a:ext cx="2780108" cy="1575396"/>
              <a:chOff x="1216673" y="2515310"/>
              <a:chExt cx="1280187" cy="725440"/>
            </a:xfrm>
          </p:grpSpPr>
          <p:pic>
            <p:nvPicPr>
              <p:cNvPr id="110" name="Picture 10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4C9B0B5-A691-4C31-9DA5-162D12370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183A06A-FF05-4106-90C1-9E679FD92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993A1D3-7750-4C34-AC5D-A4B70B0BDEA5}"/>
                </a:ext>
              </a:extLst>
            </p:cNvPr>
            <p:cNvSpPr txBox="1"/>
            <p:nvPr/>
          </p:nvSpPr>
          <p:spPr>
            <a:xfrm>
              <a:off x="10084458" y="2019802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3B5999-9EB1-4E8B-9E4B-E5B1643F207A}"/>
                </a:ext>
              </a:extLst>
            </p:cNvPr>
            <p:cNvSpPr txBox="1"/>
            <p:nvPr/>
          </p:nvSpPr>
          <p:spPr>
            <a:xfrm>
              <a:off x="6810681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F7A847B-7CE1-4619-98D2-632BFE988CB7}"/>
                </a:ext>
              </a:extLst>
            </p:cNvPr>
            <p:cNvSpPr txBox="1"/>
            <p:nvPr/>
          </p:nvSpPr>
          <p:spPr>
            <a:xfrm>
              <a:off x="9834639" y="2057465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5555FF-8D90-4D59-AB5C-018528E99522}"/>
                </a:ext>
              </a:extLst>
            </p:cNvPr>
            <p:cNvSpPr txBox="1"/>
            <p:nvPr/>
          </p:nvSpPr>
          <p:spPr>
            <a:xfrm>
              <a:off x="10803032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BFA9080-2DDA-4CC0-B2D1-7E3530BC5361}"/>
              </a:ext>
            </a:extLst>
          </p:cNvPr>
          <p:cNvSpPr/>
          <p:nvPr/>
        </p:nvSpPr>
        <p:spPr>
          <a:xfrm>
            <a:off x="6096000" y="-1"/>
            <a:ext cx="6096000" cy="3877519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NO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D1B9EC-FB17-4FE1-BB48-140CAFCAEFDB}"/>
              </a:ext>
            </a:extLst>
          </p:cNvPr>
          <p:cNvGrpSpPr/>
          <p:nvPr/>
        </p:nvGrpSpPr>
        <p:grpSpPr>
          <a:xfrm>
            <a:off x="1475625" y="-1853076"/>
            <a:ext cx="1675646" cy="1611869"/>
            <a:chOff x="790463" y="568960"/>
            <a:chExt cx="2516992" cy="242119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382E54-C8B6-4E8E-9C96-AF186B0295C1}"/>
                </a:ext>
              </a:extLst>
            </p:cNvPr>
            <p:cNvSpPr/>
            <p:nvPr/>
          </p:nvSpPr>
          <p:spPr>
            <a:xfrm>
              <a:off x="790463" y="56896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F3E2EFC-6B13-4633-B7B4-84BF8900757D}"/>
                </a:ext>
              </a:extLst>
            </p:cNvPr>
            <p:cNvSpPr/>
            <p:nvPr/>
          </p:nvSpPr>
          <p:spPr>
            <a:xfrm>
              <a:off x="790463" y="122790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2690857-6691-4578-A299-04B6DFA57CD3}"/>
                </a:ext>
              </a:extLst>
            </p:cNvPr>
            <p:cNvSpPr/>
            <p:nvPr/>
          </p:nvSpPr>
          <p:spPr>
            <a:xfrm>
              <a:off x="790463" y="188685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F8A52-4278-411B-963A-76703799F6D8}"/>
                </a:ext>
              </a:extLst>
            </p:cNvPr>
            <p:cNvSpPr/>
            <p:nvPr/>
          </p:nvSpPr>
          <p:spPr>
            <a:xfrm>
              <a:off x="790463" y="2545801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C3D7D5A-63FB-4546-A940-32B7B7B3B9A6}"/>
                </a:ext>
              </a:extLst>
            </p:cNvPr>
            <p:cNvSpPr/>
            <p:nvPr/>
          </p:nvSpPr>
          <p:spPr>
            <a:xfrm>
              <a:off x="1481343" y="90424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846AFAC-E04E-4439-BF88-AD980270AFAC}"/>
                </a:ext>
              </a:extLst>
            </p:cNvPr>
            <p:cNvSpPr/>
            <p:nvPr/>
          </p:nvSpPr>
          <p:spPr>
            <a:xfrm>
              <a:off x="1481343" y="156318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81CD787-4F8B-40A3-8BAC-6205925A42F7}"/>
                </a:ext>
              </a:extLst>
            </p:cNvPr>
            <p:cNvSpPr/>
            <p:nvPr/>
          </p:nvSpPr>
          <p:spPr>
            <a:xfrm>
              <a:off x="1481343" y="222213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05B40B6-43F0-4C60-B5E0-070A3A35E878}"/>
                </a:ext>
              </a:extLst>
            </p:cNvPr>
            <p:cNvSpPr/>
            <p:nvPr/>
          </p:nvSpPr>
          <p:spPr>
            <a:xfrm>
              <a:off x="2172223" y="56896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4F1C3EE-ECEA-499A-95E6-EBCA843B7A3F}"/>
                </a:ext>
              </a:extLst>
            </p:cNvPr>
            <p:cNvSpPr/>
            <p:nvPr/>
          </p:nvSpPr>
          <p:spPr>
            <a:xfrm>
              <a:off x="2172223" y="122790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1C63B9-AEB8-439E-B901-8FB2501DCF7C}"/>
                </a:ext>
              </a:extLst>
            </p:cNvPr>
            <p:cNvSpPr/>
            <p:nvPr/>
          </p:nvSpPr>
          <p:spPr>
            <a:xfrm>
              <a:off x="2172223" y="188685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7EF8427-82AC-4864-A118-B1159708091A}"/>
                </a:ext>
              </a:extLst>
            </p:cNvPr>
            <p:cNvSpPr/>
            <p:nvPr/>
          </p:nvSpPr>
          <p:spPr>
            <a:xfrm>
              <a:off x="2172223" y="2545801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D0E9C16-616C-4D67-B4F2-6266B223F58E}"/>
                </a:ext>
              </a:extLst>
            </p:cNvPr>
            <p:cNvSpPr/>
            <p:nvPr/>
          </p:nvSpPr>
          <p:spPr>
            <a:xfrm>
              <a:off x="2863103" y="156318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1B66359-6779-48CD-9963-4752C5394A71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1234815" y="791136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CD3892B-644D-4C57-AEC6-7CA3AB7EB7B9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1234815" y="1126416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B9099F-2EDC-4F0C-B179-9B8E7C5FF426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1234815" y="1126416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25DEF05-D015-45F9-9DF2-2FB5ABAFAB95}"/>
                </a:ext>
              </a:extLst>
            </p:cNvPr>
            <p:cNvCxnSpPr>
              <a:cxnSpLocks/>
              <a:stCxn id="62" idx="6"/>
              <a:endCxn id="63" idx="2"/>
            </p:cNvCxnSpPr>
            <p:nvPr/>
          </p:nvCxnSpPr>
          <p:spPr>
            <a:xfrm flipV="1">
              <a:off x="1234815" y="1126416"/>
              <a:ext cx="246528" cy="16415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16CD0D-62D3-4BEE-BDE0-9A43D67FF0B5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>
              <a:off x="123481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79D9DC6-EAD0-4772-8C18-A00558B46D7D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>
              <a:off x="123481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D68A2B-AB54-43D9-A979-6D28E3DA7C7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123481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735F3BD-DA93-4486-B745-0B1C3BF6010F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 flipV="1">
              <a:off x="123481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EF2EC4-5069-40C9-A598-610DDDDC6CE3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1234815" y="791136"/>
              <a:ext cx="246528" cy="16531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6948C68-D2CA-4705-9561-8EE5B1BC7996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>
              <a:off x="1234815" y="1450083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D6AD57-EE87-4031-AE87-1C9694EB023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1234815" y="2109030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AD4CEE-DCCB-43E4-99F9-64F6AC735A44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 flipV="1">
              <a:off x="1234815" y="2444310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A984585-C46B-4EA6-9448-9FBD597E7C1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1925695" y="791136"/>
              <a:ext cx="246528" cy="16531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496514-6EE9-4C30-A22C-AA91C0A966DD}"/>
                </a:ext>
              </a:extLst>
            </p:cNvPr>
            <p:cNvCxnSpPr>
              <a:cxnSpLocks/>
              <a:stCxn id="65" idx="6"/>
              <a:endCxn id="68" idx="2"/>
            </p:cNvCxnSpPr>
            <p:nvPr/>
          </p:nvCxnSpPr>
          <p:spPr>
            <a:xfrm flipV="1">
              <a:off x="1925695" y="1450083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CBD0080-2019-4B27-A398-1596EC75418F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1925695" y="2109030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8C79FED-0CE6-4254-8791-BB39FB93737E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>
              <a:off x="1925695" y="2444310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E2ABA71-CB50-444B-86D4-D708C8C1A410}"/>
                </a:ext>
              </a:extLst>
            </p:cNvPr>
            <p:cNvCxnSpPr>
              <a:cxnSpLocks/>
              <a:stCxn id="63" idx="6"/>
              <a:endCxn id="67" idx="2"/>
            </p:cNvCxnSpPr>
            <p:nvPr/>
          </p:nvCxnSpPr>
          <p:spPr>
            <a:xfrm flipV="1">
              <a:off x="1925695" y="791136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A0E6954-9E51-4D2E-826C-6B822B4FDD86}"/>
                </a:ext>
              </a:extLst>
            </p:cNvPr>
            <p:cNvCxnSpPr>
              <a:cxnSpLocks/>
              <a:stCxn id="63" idx="6"/>
              <a:endCxn id="69" idx="2"/>
            </p:cNvCxnSpPr>
            <p:nvPr/>
          </p:nvCxnSpPr>
          <p:spPr>
            <a:xfrm>
              <a:off x="1925695" y="1126416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4C8F19-AEE1-463D-BAC4-4FBAB6D5F05C}"/>
                </a:ext>
              </a:extLst>
            </p:cNvPr>
            <p:cNvCxnSpPr>
              <a:cxnSpLocks/>
              <a:stCxn id="63" idx="6"/>
              <a:endCxn id="68" idx="2"/>
            </p:cNvCxnSpPr>
            <p:nvPr/>
          </p:nvCxnSpPr>
          <p:spPr>
            <a:xfrm>
              <a:off x="1925695" y="1126416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3D4FA91-EC8A-4029-BF05-61A2AF9F6F28}"/>
                </a:ext>
              </a:extLst>
            </p:cNvPr>
            <p:cNvCxnSpPr>
              <a:cxnSpLocks/>
              <a:stCxn id="63" idx="6"/>
              <a:endCxn id="70" idx="2"/>
            </p:cNvCxnSpPr>
            <p:nvPr/>
          </p:nvCxnSpPr>
          <p:spPr>
            <a:xfrm>
              <a:off x="1925695" y="1126416"/>
              <a:ext cx="246528" cy="16415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C6C6AD8-FE13-4F7F-BE96-97D53C76BD9E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 flipV="1">
              <a:off x="192569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F7C2590-D315-4690-B73E-52BB8C47CF22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 flipV="1">
              <a:off x="192569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89BB1D-1F2B-497E-A296-3CF53E0175C0}"/>
                </a:ext>
              </a:extLst>
            </p:cNvPr>
            <p:cNvCxnSpPr>
              <a:cxnSpLocks/>
              <a:stCxn id="64" idx="6"/>
              <a:endCxn id="69" idx="2"/>
            </p:cNvCxnSpPr>
            <p:nvPr/>
          </p:nvCxnSpPr>
          <p:spPr>
            <a:xfrm>
              <a:off x="192569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0A2C28-7FCD-4426-BB10-AEAE03F49D70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192569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7235326-CF77-4856-9243-DA63DFF00C90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261657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3BEABC1-B3F2-42CE-9308-9744AEBE0ADC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261657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E1B5CD5-351C-4780-81D5-754FD601837A}"/>
                </a:ext>
              </a:extLst>
            </p:cNvPr>
            <p:cNvCxnSpPr>
              <a:cxnSpLocks/>
              <a:stCxn id="69" idx="6"/>
              <a:endCxn id="71" idx="2"/>
            </p:cNvCxnSpPr>
            <p:nvPr/>
          </p:nvCxnSpPr>
          <p:spPr>
            <a:xfrm flipV="1">
              <a:off x="261657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ADDB15A-3101-4E64-98F3-B63DE0FF76FE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 flipV="1">
              <a:off x="261657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41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737736C-3A2A-4343-B15D-701C49FEE4C1}"/>
              </a:ext>
            </a:extLst>
          </p:cNvPr>
          <p:cNvGrpSpPr/>
          <p:nvPr/>
        </p:nvGrpSpPr>
        <p:grpSpPr>
          <a:xfrm>
            <a:off x="5209896" y="4588441"/>
            <a:ext cx="2135876" cy="2135876"/>
            <a:chOff x="5030115" y="2002476"/>
            <a:chExt cx="2135876" cy="213587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DF471B-3708-4D3A-95C6-FC4D35CEDC62}"/>
                </a:ext>
              </a:extLst>
            </p:cNvPr>
            <p:cNvSpPr txBox="1"/>
            <p:nvPr/>
          </p:nvSpPr>
          <p:spPr>
            <a:xfrm>
              <a:off x="5262278" y="3725218"/>
              <a:ext cx="1667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State Transition Probability: P</a:t>
              </a:r>
              <a:r>
                <a:rPr lang="en-US" sz="800" baseline="-25000" dirty="0"/>
                <a:t>a</a:t>
              </a:r>
              <a:r>
                <a:rPr lang="en-US" sz="800" dirty="0"/>
                <a:t>(s, s’)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6C94022-B28E-4D66-A1B4-FC3B637C8971}"/>
                </a:ext>
              </a:extLst>
            </p:cNvPr>
            <p:cNvSpPr/>
            <p:nvPr/>
          </p:nvSpPr>
          <p:spPr>
            <a:xfrm>
              <a:off x="5030115" y="2002476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21519EC-F662-48AD-84D4-61D56F0D6537}"/>
                </a:ext>
              </a:extLst>
            </p:cNvPr>
            <p:cNvGrpSpPr/>
            <p:nvPr/>
          </p:nvGrpSpPr>
          <p:grpSpPr>
            <a:xfrm>
              <a:off x="5196471" y="2539365"/>
              <a:ext cx="1760956" cy="1030810"/>
              <a:chOff x="4054788" y="1094280"/>
              <a:chExt cx="5252885" cy="3074872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C23E804-2984-48EF-B778-C5AA347EB42D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9" name="Picture 128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521CD88-67A2-458F-9521-DFD7ADCB8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A6648BEB-CE57-46DE-A72D-73E79F689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EEC18B8-7841-4C7E-9B2D-F0AE31BC7408}"/>
                  </a:ext>
                </a:extLst>
              </p:cNvPr>
              <p:cNvGrpSpPr/>
              <p:nvPr/>
            </p:nvGrpSpPr>
            <p:grpSpPr>
              <a:xfrm>
                <a:off x="4603910" y="1094280"/>
                <a:ext cx="4703763" cy="2665468"/>
                <a:chOff x="5685173" y="2085887"/>
                <a:chExt cx="1280187" cy="725440"/>
              </a:xfrm>
            </p:grpSpPr>
            <p:pic>
              <p:nvPicPr>
                <p:cNvPr id="127" name="Picture 126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E281CE00-4792-4164-8B5A-56F1DE5BE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17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E14C2874-CFFB-4A91-95DD-B528E5C0A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0170" y="2510174"/>
                  <a:ext cx="110193" cy="115703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032A2D1-7F7F-4F15-A25A-F7D6B4F2AB1D}"/>
                  </a:ext>
                </a:extLst>
              </p:cNvPr>
              <p:cNvGrpSpPr/>
              <p:nvPr/>
            </p:nvGrpSpPr>
            <p:grpSpPr>
              <a:xfrm>
                <a:off x="4054788" y="1503684"/>
                <a:ext cx="4703763" cy="2665468"/>
                <a:chOff x="4359423" y="2085887"/>
                <a:chExt cx="1280187" cy="725440"/>
              </a:xfrm>
            </p:grpSpPr>
            <p:pic>
              <p:nvPicPr>
                <p:cNvPr id="125" name="Picture 124" descr="A picture containing text&#10;&#10;Description generated with high confidence">
                  <a:extLst>
                    <a:ext uri="{FF2B5EF4-FFF2-40B4-BE49-F238E27FC236}">
                      <a16:creationId xmlns:a16="http://schemas.microsoft.com/office/drawing/2014/main" id="{3FEBF581-DFDA-45E7-9847-AAD66E3F4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9423" y="2085887"/>
                  <a:ext cx="1280187" cy="72544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52597578-CFEF-43B2-B3BB-A159110CAA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9290FD"/>
                    </a:clrFrom>
                    <a:clrTo>
                      <a:srgbClr val="9290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420" y="2625877"/>
                  <a:ext cx="110193" cy="115703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124" name="Graphic 123" descr="Arrow: Straight">
                <a:extLst>
                  <a:ext uri="{FF2B5EF4-FFF2-40B4-BE49-F238E27FC236}">
                    <a16:creationId xmlns:a16="http://schemas.microsoft.com/office/drawing/2014/main" id="{95F62E45-ED93-4D42-B50A-580ADB3F5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7489227" y="2219349"/>
                <a:ext cx="1697620" cy="16976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1C8AF8-DE6E-4AFA-BB8D-D9D041DB5512}"/>
              </a:ext>
            </a:extLst>
          </p:cNvPr>
          <p:cNvSpPr txBox="1"/>
          <p:nvPr/>
        </p:nvSpPr>
        <p:spPr>
          <a:xfrm>
            <a:off x="5443324" y="3930171"/>
            <a:ext cx="1711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2F46-F2A1-4969-AED2-8ED36CC63892}"/>
              </a:ext>
            </a:extLst>
          </p:cNvPr>
          <p:cNvGrpSpPr/>
          <p:nvPr/>
        </p:nvGrpSpPr>
        <p:grpSpPr>
          <a:xfrm>
            <a:off x="7743039" y="4586531"/>
            <a:ext cx="2139696" cy="2139696"/>
            <a:chOff x="5030115" y="1570727"/>
            <a:chExt cx="2139696" cy="21396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B7F0FFA-AD6B-4F92-BD0E-7A0B8F9A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79" y="2104123"/>
              <a:ext cx="911253" cy="95681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22DEB7-5237-4C6A-ADB3-C835D67E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28" y="2104013"/>
              <a:ext cx="911464" cy="957037"/>
            </a:xfrm>
            <a:prstGeom prst="rect">
              <a:avLst/>
            </a:prstGeom>
          </p:spPr>
        </p:pic>
        <p:pic>
          <p:nvPicPr>
            <p:cNvPr id="79" name="Graphic 78" descr="Coins">
              <a:extLst>
                <a:ext uri="{FF2B5EF4-FFF2-40B4-BE49-F238E27FC236}">
                  <a16:creationId xmlns:a16="http://schemas.microsoft.com/office/drawing/2014/main" id="{F6887FEE-A5D0-48E5-BFFE-35DAB6CE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5320" y="2233012"/>
              <a:ext cx="786534" cy="786534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F1EF44-DCA0-4573-BBEF-A829B447D51C}"/>
                </a:ext>
              </a:extLst>
            </p:cNvPr>
            <p:cNvSpPr/>
            <p:nvPr/>
          </p:nvSpPr>
          <p:spPr>
            <a:xfrm>
              <a:off x="5030115" y="1570727"/>
              <a:ext cx="2139696" cy="213969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BB08BA-54DF-47D0-92FC-39FF54D4C432}"/>
                </a:ext>
              </a:extLst>
            </p:cNvPr>
            <p:cNvSpPr txBox="1"/>
            <p:nvPr/>
          </p:nvSpPr>
          <p:spPr>
            <a:xfrm>
              <a:off x="5271905" y="3304422"/>
              <a:ext cx="16482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Immediate Reward Distribution: R</a:t>
              </a:r>
              <a:r>
                <a:rPr lang="en-US" sz="700" baseline="-25000" dirty="0"/>
                <a:t>a</a:t>
              </a:r>
              <a:r>
                <a:rPr lang="en-US" sz="700" dirty="0"/>
                <a:t>(s, s’)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47C-13CA-44AE-BC77-EA6101C31551}"/>
              </a:ext>
            </a:extLst>
          </p:cNvPr>
          <p:cNvSpPr txBox="1"/>
          <p:nvPr/>
        </p:nvSpPr>
        <p:spPr>
          <a:xfrm>
            <a:off x="7939944" y="3930171"/>
            <a:ext cx="17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</a:t>
            </a:r>
            <a:r>
              <a:rPr lang="en-US" sz="4400" baseline="-25000" dirty="0">
                <a:ln>
                  <a:solidFill>
                    <a:schemeClr val="bg1"/>
                  </a:solidFill>
                </a:ln>
              </a:rPr>
              <a:t>a</a:t>
            </a:r>
            <a:r>
              <a:rPr lang="en-US" sz="4400" dirty="0"/>
              <a:t>(</a:t>
            </a:r>
            <a:r>
              <a:rPr lang="en-US" sz="4400" dirty="0" err="1"/>
              <a:t>s,s</a:t>
            </a:r>
            <a:r>
              <a:rPr lang="en-US" sz="4400" dirty="0"/>
              <a:t>’)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FE31F0-D24B-455C-A17B-BBE26E897798}"/>
              </a:ext>
            </a:extLst>
          </p:cNvPr>
          <p:cNvGrpSpPr/>
          <p:nvPr/>
        </p:nvGrpSpPr>
        <p:grpSpPr>
          <a:xfrm>
            <a:off x="881746" y="2097315"/>
            <a:ext cx="4332509" cy="1575396"/>
            <a:chOff x="6810681" y="1623710"/>
            <a:chExt cx="4332509" cy="157539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7FA930-3D18-4BF8-B40E-D9CB021ADC8C}"/>
                </a:ext>
              </a:extLst>
            </p:cNvPr>
            <p:cNvGrpSpPr/>
            <p:nvPr/>
          </p:nvGrpSpPr>
          <p:grpSpPr>
            <a:xfrm>
              <a:off x="7083835" y="1623710"/>
              <a:ext cx="2780108" cy="1575396"/>
              <a:chOff x="1216673" y="2515310"/>
              <a:chExt cx="1280187" cy="725440"/>
            </a:xfrm>
          </p:grpSpPr>
          <p:pic>
            <p:nvPicPr>
              <p:cNvPr id="110" name="Picture 10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4C9B0B5-A691-4C31-9DA5-162D12370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73" y="2515310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183A06A-FF05-4106-90C1-9E679FD92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670" y="3055300"/>
                <a:ext cx="110193" cy="11570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993A1D3-7750-4C34-AC5D-A4B70B0BDEA5}"/>
                </a:ext>
              </a:extLst>
            </p:cNvPr>
            <p:cNvSpPr txBox="1"/>
            <p:nvPr/>
          </p:nvSpPr>
          <p:spPr>
            <a:xfrm>
              <a:off x="10084458" y="2019802"/>
              <a:ext cx="783212" cy="783212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3B5999-9EB1-4E8B-9E4B-E5B1643F207A}"/>
                </a:ext>
              </a:extLst>
            </p:cNvPr>
            <p:cNvSpPr txBox="1"/>
            <p:nvPr/>
          </p:nvSpPr>
          <p:spPr>
            <a:xfrm>
              <a:off x="6810681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(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F7A847B-7CE1-4619-98D2-632BFE988CB7}"/>
                </a:ext>
              </a:extLst>
            </p:cNvPr>
            <p:cNvSpPr txBox="1"/>
            <p:nvPr/>
          </p:nvSpPr>
          <p:spPr>
            <a:xfrm>
              <a:off x="9834639" y="2057465"/>
              <a:ext cx="312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,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5555FF-8D90-4D59-AB5C-018528E99522}"/>
                </a:ext>
              </a:extLst>
            </p:cNvPr>
            <p:cNvSpPr txBox="1"/>
            <p:nvPr/>
          </p:nvSpPr>
          <p:spPr>
            <a:xfrm>
              <a:off x="10803032" y="2057465"/>
              <a:ext cx="340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)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BFA9080-2DDA-4CC0-B2D1-7E3530BC5361}"/>
              </a:ext>
            </a:extLst>
          </p:cNvPr>
          <p:cNvSpPr/>
          <p:nvPr/>
        </p:nvSpPr>
        <p:spPr>
          <a:xfrm>
            <a:off x="6096000" y="-1"/>
            <a:ext cx="6096000" cy="3877519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Approximator Function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BF6125-7B25-4836-87E0-6E6896EEB752}"/>
              </a:ext>
            </a:extLst>
          </p:cNvPr>
          <p:cNvGrpSpPr/>
          <p:nvPr/>
        </p:nvGrpSpPr>
        <p:grpSpPr>
          <a:xfrm>
            <a:off x="1475625" y="190274"/>
            <a:ext cx="1675646" cy="1611869"/>
            <a:chOff x="790463" y="568960"/>
            <a:chExt cx="2516992" cy="242119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A1F7405-BCA2-4B90-AD15-89D970175A49}"/>
                </a:ext>
              </a:extLst>
            </p:cNvPr>
            <p:cNvSpPr/>
            <p:nvPr/>
          </p:nvSpPr>
          <p:spPr>
            <a:xfrm>
              <a:off x="790463" y="56896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755B4B-187B-471C-A571-60B353E0040D}"/>
                </a:ext>
              </a:extLst>
            </p:cNvPr>
            <p:cNvSpPr/>
            <p:nvPr/>
          </p:nvSpPr>
          <p:spPr>
            <a:xfrm>
              <a:off x="790463" y="122790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57BAA11-81D8-4C85-889C-B0E4529BB932}"/>
                </a:ext>
              </a:extLst>
            </p:cNvPr>
            <p:cNvSpPr/>
            <p:nvPr/>
          </p:nvSpPr>
          <p:spPr>
            <a:xfrm>
              <a:off x="790463" y="188685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EFE0B0B-8149-45B6-8F37-3E6F1B6C0B54}"/>
                </a:ext>
              </a:extLst>
            </p:cNvPr>
            <p:cNvSpPr/>
            <p:nvPr/>
          </p:nvSpPr>
          <p:spPr>
            <a:xfrm>
              <a:off x="790463" y="2545801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AB1B5EC-72EF-4773-AF01-6521C94CBC7C}"/>
                </a:ext>
              </a:extLst>
            </p:cNvPr>
            <p:cNvSpPr/>
            <p:nvPr/>
          </p:nvSpPr>
          <p:spPr>
            <a:xfrm>
              <a:off x="1481343" y="90424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CE5B9D-1E10-44EF-AB2E-C160B3AA313B}"/>
                </a:ext>
              </a:extLst>
            </p:cNvPr>
            <p:cNvSpPr/>
            <p:nvPr/>
          </p:nvSpPr>
          <p:spPr>
            <a:xfrm>
              <a:off x="1481343" y="156318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3CCC111-CD82-473F-8F42-A51B306CF5CB}"/>
                </a:ext>
              </a:extLst>
            </p:cNvPr>
            <p:cNvSpPr/>
            <p:nvPr/>
          </p:nvSpPr>
          <p:spPr>
            <a:xfrm>
              <a:off x="1481343" y="222213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7A2A045-F296-4932-A955-331EAF02D061}"/>
                </a:ext>
              </a:extLst>
            </p:cNvPr>
            <p:cNvSpPr/>
            <p:nvPr/>
          </p:nvSpPr>
          <p:spPr>
            <a:xfrm>
              <a:off x="2172223" y="568960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1FFDFAB-8A6E-45CF-A916-7D4688B2CA66}"/>
                </a:ext>
              </a:extLst>
            </p:cNvPr>
            <p:cNvSpPr/>
            <p:nvPr/>
          </p:nvSpPr>
          <p:spPr>
            <a:xfrm>
              <a:off x="2172223" y="122790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FD223B7-0BFB-4043-BE12-96D89E428DB9}"/>
                </a:ext>
              </a:extLst>
            </p:cNvPr>
            <p:cNvSpPr/>
            <p:nvPr/>
          </p:nvSpPr>
          <p:spPr>
            <a:xfrm>
              <a:off x="2172223" y="1886854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15C7BDB-70E7-45A7-9D19-2DF77A1BDBE9}"/>
                </a:ext>
              </a:extLst>
            </p:cNvPr>
            <p:cNvSpPr/>
            <p:nvPr/>
          </p:nvSpPr>
          <p:spPr>
            <a:xfrm>
              <a:off x="2172223" y="2545801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E46735-1E67-46E5-A342-683188C566C1}"/>
                </a:ext>
              </a:extLst>
            </p:cNvPr>
            <p:cNvSpPr/>
            <p:nvPr/>
          </p:nvSpPr>
          <p:spPr>
            <a:xfrm>
              <a:off x="2863103" y="1563187"/>
              <a:ext cx="444352" cy="4443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CA226F1-0120-4404-9418-66B3D9D4E77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1234815" y="791136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9F44CC3-BFA3-4361-9B15-B91F43062A2C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1234815" y="1126416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7873A3C-B380-4A8A-A6D0-440F2E269BE4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1234815" y="1126416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D3285B0-7BCA-4C2A-BCD0-9A9E40E44922}"/>
                </a:ext>
              </a:extLst>
            </p:cNvPr>
            <p:cNvCxnSpPr>
              <a:cxnSpLocks/>
              <a:stCxn id="62" idx="6"/>
              <a:endCxn id="63" idx="2"/>
            </p:cNvCxnSpPr>
            <p:nvPr/>
          </p:nvCxnSpPr>
          <p:spPr>
            <a:xfrm flipV="1">
              <a:off x="1234815" y="1126416"/>
              <a:ext cx="246528" cy="16415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BB59EB-1743-4661-AD64-185709B36A4E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>
              <a:off x="123481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C67BD67-5AD0-4159-82B8-FB901460FD0F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>
              <a:off x="123481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0F4CA2-945B-49D0-B21F-420BB49F5CB5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123481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21C8E15-1A0F-4FB3-9805-498EDBF2234C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 flipV="1">
              <a:off x="123481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F83865-BCFA-4E59-8676-69342AAE9F1E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1234815" y="791136"/>
              <a:ext cx="246528" cy="16531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F68C01-B9AE-42FC-A523-E4D55035D984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>
              <a:off x="1234815" y="1450083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0A6C39-792D-4E70-80E5-41937CDD3F50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1234815" y="2109030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6FF8FA2-EEFF-47E7-9075-34FE8B79B45F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 flipV="1">
              <a:off x="1234815" y="2444310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65162A-B330-4278-82EA-E7838648533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1925695" y="791136"/>
              <a:ext cx="246528" cy="16531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ED2A79F-F5FA-41E8-A1DD-BE0C80E74764}"/>
                </a:ext>
              </a:extLst>
            </p:cNvPr>
            <p:cNvCxnSpPr>
              <a:cxnSpLocks/>
              <a:stCxn id="65" idx="6"/>
              <a:endCxn id="68" idx="2"/>
            </p:cNvCxnSpPr>
            <p:nvPr/>
          </p:nvCxnSpPr>
          <p:spPr>
            <a:xfrm flipV="1">
              <a:off x="1925695" y="1450083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D61BB7D-D311-49D0-9966-6410A0B6272C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1925695" y="2109030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348E3D5-545C-4D5D-B8DB-14CFAA955861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>
              <a:off x="1925695" y="2444310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0BDF7A3-9C72-4390-B5EF-6B7E19616D06}"/>
                </a:ext>
              </a:extLst>
            </p:cNvPr>
            <p:cNvCxnSpPr>
              <a:cxnSpLocks/>
              <a:stCxn id="63" idx="6"/>
              <a:endCxn id="67" idx="2"/>
            </p:cNvCxnSpPr>
            <p:nvPr/>
          </p:nvCxnSpPr>
          <p:spPr>
            <a:xfrm flipV="1">
              <a:off x="1925695" y="791136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3583C9B-5A50-4CFD-B441-020B959F0D7F}"/>
                </a:ext>
              </a:extLst>
            </p:cNvPr>
            <p:cNvCxnSpPr>
              <a:cxnSpLocks/>
              <a:stCxn id="63" idx="6"/>
              <a:endCxn id="69" idx="2"/>
            </p:cNvCxnSpPr>
            <p:nvPr/>
          </p:nvCxnSpPr>
          <p:spPr>
            <a:xfrm>
              <a:off x="1925695" y="1126416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AD9D481-09B0-48AE-97AA-9F4F57337032}"/>
                </a:ext>
              </a:extLst>
            </p:cNvPr>
            <p:cNvCxnSpPr>
              <a:cxnSpLocks/>
              <a:stCxn id="63" idx="6"/>
              <a:endCxn id="68" idx="2"/>
            </p:cNvCxnSpPr>
            <p:nvPr/>
          </p:nvCxnSpPr>
          <p:spPr>
            <a:xfrm>
              <a:off x="1925695" y="1126416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40E37C1-FAAA-4986-84B8-6AD302ED53F4}"/>
                </a:ext>
              </a:extLst>
            </p:cNvPr>
            <p:cNvCxnSpPr>
              <a:cxnSpLocks/>
              <a:stCxn id="63" idx="6"/>
              <a:endCxn id="70" idx="2"/>
            </p:cNvCxnSpPr>
            <p:nvPr/>
          </p:nvCxnSpPr>
          <p:spPr>
            <a:xfrm>
              <a:off x="1925695" y="1126416"/>
              <a:ext cx="246528" cy="16415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741BD69-0C15-4F83-8380-F8136E62BDD3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 flipV="1">
              <a:off x="192569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8B4FE83-8603-41B6-9BF0-1E4D0902450B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 flipV="1">
              <a:off x="192569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F1F081-BF62-46E5-A3CB-D303E19A8017}"/>
                </a:ext>
              </a:extLst>
            </p:cNvPr>
            <p:cNvCxnSpPr>
              <a:cxnSpLocks/>
              <a:stCxn id="64" idx="6"/>
              <a:endCxn id="69" idx="2"/>
            </p:cNvCxnSpPr>
            <p:nvPr/>
          </p:nvCxnSpPr>
          <p:spPr>
            <a:xfrm>
              <a:off x="192569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5CCAD89-AADA-4E3A-97FB-7C22B73C1D11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192569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C5EA103-42E8-4A49-BA2A-88D24D96F2F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2616575" y="791136"/>
              <a:ext cx="246528" cy="9942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9F2F46-69BB-42A3-8909-DE67BC8EDCAC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2616575" y="1450083"/>
              <a:ext cx="246528" cy="33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7D622E8-6624-4FAA-BBD5-22557ADB0B97}"/>
                </a:ext>
              </a:extLst>
            </p:cNvPr>
            <p:cNvCxnSpPr>
              <a:cxnSpLocks/>
              <a:stCxn id="69" idx="6"/>
              <a:endCxn id="71" idx="2"/>
            </p:cNvCxnSpPr>
            <p:nvPr/>
          </p:nvCxnSpPr>
          <p:spPr>
            <a:xfrm flipV="1">
              <a:off x="2616575" y="1785363"/>
              <a:ext cx="246528" cy="323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82CDE4-AA27-49FC-A472-392A276E6CF8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 flipV="1">
              <a:off x="2616575" y="1785363"/>
              <a:ext cx="246528" cy="982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phic 11" descr="Arrow: Rotate right">
            <a:extLst>
              <a:ext uri="{FF2B5EF4-FFF2-40B4-BE49-F238E27FC236}">
                <a16:creationId xmlns:a16="http://schemas.microsoft.com/office/drawing/2014/main" id="{5EFCF0C1-8CC7-49F8-A6A2-5B2BB65B5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88923">
            <a:off x="3076060" y="452319"/>
            <a:ext cx="1544316" cy="15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arning to drive in a day - Fast">
            <a:hlinkClick r:id="" action="ppaction://media"/>
            <a:extLst>
              <a:ext uri="{FF2B5EF4-FFF2-40B4-BE49-F238E27FC236}">
                <a16:creationId xmlns:a16="http://schemas.microsoft.com/office/drawing/2014/main" id="{EE8D9253-BA1C-496C-8833-4E44A32A5D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C2F561-9567-41BD-9BFE-02A1D227D867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63753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6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4" y="294991"/>
            <a:ext cx="5106444" cy="2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CEDB2-FDD1-47C3-BA35-14CB6259965C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EFB28-C4C3-4D5D-BD9F-150BF5545F3E}"/>
              </a:ext>
            </a:extLst>
          </p:cNvPr>
          <p:cNvSpPr/>
          <p:nvPr/>
        </p:nvSpPr>
        <p:spPr>
          <a:xfrm>
            <a:off x="-6342927" y="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0657877"/>
      </p:ext>
    </p:extLst>
  </p:cSld>
  <p:clrMapOvr>
    <a:masterClrMapping/>
  </p:clrMapOvr>
  <p:transition spd="slow" advTm="0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6CE295-8C92-4D58-ABEB-4AE6D314CB8D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BFE7-CC73-4D4A-AC4B-9AA1229A193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001C8-0FED-456D-8A83-ECF799120586}"/>
              </a:ext>
            </a:extLst>
          </p:cNvPr>
          <p:cNvSpPr/>
          <p:nvPr/>
        </p:nvSpPr>
        <p:spPr>
          <a:xfrm>
            <a:off x="0" y="-6858000"/>
            <a:ext cx="6096000" cy="685800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6031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B826BA-5F43-449D-9230-31ED2560AA04}"/>
              </a:ext>
            </a:extLst>
          </p:cNvPr>
          <p:cNvSpPr/>
          <p:nvPr/>
        </p:nvSpPr>
        <p:spPr>
          <a:xfrm>
            <a:off x="11555392" y="6217920"/>
            <a:ext cx="6096000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BFE7-CC73-4D4A-AC4B-9AA1229A193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001C8-0FED-456D-8A83-ECF799120586}"/>
              </a:ext>
            </a:extLst>
          </p:cNvPr>
          <p:cNvSpPr/>
          <p:nvPr/>
        </p:nvSpPr>
        <p:spPr>
          <a:xfrm>
            <a:off x="0" y="-6858000"/>
            <a:ext cx="6096000" cy="685800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34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Tm="0">
        <p:wipe dir="r"/>
      </p:transition>
    </mc:Choice>
    <mc:Fallback xmlns="">
      <p:transition advTm="0">
        <p:wipe dir="r"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6BD9E-7F41-45F9-8871-C2D2E82AEDF0}"/>
              </a:ext>
            </a:extLst>
          </p:cNvPr>
          <p:cNvSpPr/>
          <p:nvPr/>
        </p:nvSpPr>
        <p:spPr>
          <a:xfrm>
            <a:off x="6096000" y="6858001"/>
            <a:ext cx="6096000" cy="6857999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BFE7-CC73-4D4A-AC4B-9AA1229A193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02512-1E24-442A-B5F9-3E0CE9938401}"/>
              </a:ext>
            </a:extLst>
          </p:cNvPr>
          <p:cNvSpPr/>
          <p:nvPr/>
        </p:nvSpPr>
        <p:spPr>
          <a:xfrm>
            <a:off x="0" y="685800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AF591-3246-448D-9620-99EA71F0ADCA}"/>
              </a:ext>
            </a:extLst>
          </p:cNvPr>
          <p:cNvSpPr/>
          <p:nvPr/>
        </p:nvSpPr>
        <p:spPr>
          <a:xfrm>
            <a:off x="11555392" y="6217920"/>
            <a:ext cx="6096000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81278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432B30-F0CC-4EE6-B448-B7EAFBF1497D}"/>
              </a:ext>
            </a:extLst>
          </p:cNvPr>
          <p:cNvSpPr/>
          <p:nvPr/>
        </p:nvSpPr>
        <p:spPr>
          <a:xfrm>
            <a:off x="6096000" y="6858001"/>
            <a:ext cx="6096000" cy="6857999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CE295-8C92-4D58-ABEB-4AE6D314CB8D}"/>
              </a:ext>
            </a:extLst>
          </p:cNvPr>
          <p:cNvSpPr/>
          <p:nvPr/>
        </p:nvSpPr>
        <p:spPr>
          <a:xfrm>
            <a:off x="6096000" y="6217920"/>
            <a:ext cx="6096000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BFE7-CC73-4D4A-AC4B-9AA1229A193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02512-1E24-442A-B5F9-3E0CE9938401}"/>
              </a:ext>
            </a:extLst>
          </p:cNvPr>
          <p:cNvSpPr/>
          <p:nvPr/>
        </p:nvSpPr>
        <p:spPr>
          <a:xfrm>
            <a:off x="0" y="685800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06004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1A018-1502-4C4A-B132-7EF14AA5A09F}"/>
              </a:ext>
            </a:extLst>
          </p:cNvPr>
          <p:cNvSpPr/>
          <p:nvPr/>
        </p:nvSpPr>
        <p:spPr>
          <a:xfrm>
            <a:off x="6096000" y="-1"/>
            <a:ext cx="6096000" cy="6857999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CE295-8C92-4D58-ABEB-4AE6D314CB8D}"/>
              </a:ext>
            </a:extLst>
          </p:cNvPr>
          <p:cNvSpPr/>
          <p:nvPr/>
        </p:nvSpPr>
        <p:spPr>
          <a:xfrm>
            <a:off x="6096000" y="6217920"/>
            <a:ext cx="6096000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BFE7-CC73-4D4A-AC4B-9AA1229A193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02512-1E24-442A-B5F9-3E0CE9938401}"/>
              </a:ext>
            </a:extLst>
          </p:cNvPr>
          <p:cNvSpPr/>
          <p:nvPr/>
        </p:nvSpPr>
        <p:spPr>
          <a:xfrm>
            <a:off x="0" y="6858000"/>
            <a:ext cx="6096000" cy="6858000"/>
          </a:xfrm>
          <a:prstGeom prst="rect">
            <a:avLst/>
          </a:prstGeom>
          <a:solidFill>
            <a:srgbClr val="979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Code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892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810919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1736637" y="3821301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6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4" y="294991"/>
            <a:ext cx="5106444" cy="2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411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6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4" y="294991"/>
            <a:ext cx="5106444" cy="2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6" name="Picture 1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34201C03-3508-4B71-AAC9-DC13B586DA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5E3B48B5-C943-4936-A8D5-C5A07C7F8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795148"/>
            <a:ext cx="3346704" cy="1896006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411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FAEC4F-2E05-45CA-A003-2353BB8AC93E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53679-062D-4D92-AFE9-3C0E1F56ED15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50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3051744"/>
            <a:ext cx="3346704" cy="1896006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89CB4A7-A017-4EDD-B2D3-E4F827D444AB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D092D-4AFC-4239-96DA-923B748A4C6B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EE9EF-8BE6-467A-9671-C25A71C78CC2}"/>
              </a:ext>
            </a:extLst>
          </p:cNvPr>
          <p:cNvSpPr/>
          <p:nvPr/>
        </p:nvSpPr>
        <p:spPr>
          <a:xfrm>
            <a:off x="2453640" y="1737360"/>
            <a:ext cx="3383280" cy="33832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Supervised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DD56C4-36F7-42EB-98DE-EB62CBCCF786}"/>
              </a:ext>
            </a:extLst>
          </p:cNvPr>
          <p:cNvSpPr/>
          <p:nvPr/>
        </p:nvSpPr>
        <p:spPr>
          <a:xfrm>
            <a:off x="6355080" y="1737360"/>
            <a:ext cx="3383280" cy="33832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Unsupervised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F83A9-3F67-4A2B-AB58-33299BEA3792}"/>
              </a:ext>
            </a:extLst>
          </p:cNvPr>
          <p:cNvSpPr/>
          <p:nvPr/>
        </p:nvSpPr>
        <p:spPr>
          <a:xfrm>
            <a:off x="12652480" y="306054"/>
            <a:ext cx="3383280" cy="33832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</p:spTree>
    <p:extLst>
      <p:ext uri="{BB962C8B-B14F-4D97-AF65-F5344CB8AC3E}">
        <p14:creationId xmlns:p14="http://schemas.microsoft.com/office/powerpoint/2010/main" val="401734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411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A029F12-82B8-427D-8D66-8C64A349D6CA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71CC8-C9B6-4AFF-ADAC-805C01716DCD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789729"/>
            <a:ext cx="3357199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411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DC0F58-50CE-42EC-A0EE-143C5B31F3DC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3AA9C8-9234-4791-9AFE-36DF1BFC4A04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789729"/>
            <a:ext cx="3357199" cy="1901952"/>
          </a:xfrm>
          <a:prstGeom prst="rect">
            <a:avLst/>
          </a:prstGeom>
        </p:spPr>
      </p:pic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EFB4D22-7DC8-4130-A029-34717C6A8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5210" y="2766402"/>
            <a:ext cx="1377314" cy="1377314"/>
          </a:xfrm>
          <a:prstGeom prst="rect">
            <a:avLst/>
          </a:prstGeom>
        </p:spPr>
      </p:pic>
      <p:pic>
        <p:nvPicPr>
          <p:cNvPr id="25" name="Graphic 24" descr="Coins">
            <a:extLst>
              <a:ext uri="{FF2B5EF4-FFF2-40B4-BE49-F238E27FC236}">
                <a16:creationId xmlns:a16="http://schemas.microsoft.com/office/drawing/2014/main" id="{1FB87283-CC5F-4883-8839-8D04C0976F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9916" y="2766402"/>
            <a:ext cx="1377314" cy="1377314"/>
          </a:xfrm>
          <a:prstGeom prst="rect">
            <a:avLst/>
          </a:prstGeom>
        </p:spPr>
      </p:pic>
      <p:pic>
        <p:nvPicPr>
          <p:cNvPr id="27" name="Graphic 26" descr="Coins">
            <a:extLst>
              <a:ext uri="{FF2B5EF4-FFF2-40B4-BE49-F238E27FC236}">
                <a16:creationId xmlns:a16="http://schemas.microsoft.com/office/drawing/2014/main" id="{4797BE06-BA77-4515-B0F2-B01B0814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4622" y="2766402"/>
            <a:ext cx="1377314" cy="1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1000">
        <p159:morph option="byObject"/>
      </p:transition>
    </mc:Choice>
    <mc:Fallback xmlns="">
      <p:transition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8184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156F07-3C36-46CE-A400-52A83F221975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FF218C-0769-449D-8B42-407989B7E7A3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789729"/>
            <a:ext cx="3357199" cy="1901952"/>
          </a:xfrm>
          <a:prstGeom prst="rect">
            <a:avLst/>
          </a:prstGeom>
        </p:spPr>
      </p:pic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EFB4D22-7DC8-4130-A029-34717C6A8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5210" y="2766402"/>
            <a:ext cx="1377314" cy="1377314"/>
          </a:xfrm>
          <a:prstGeom prst="rect">
            <a:avLst/>
          </a:prstGeom>
        </p:spPr>
      </p:pic>
      <p:pic>
        <p:nvPicPr>
          <p:cNvPr id="25" name="Graphic 24" descr="Coins">
            <a:extLst>
              <a:ext uri="{FF2B5EF4-FFF2-40B4-BE49-F238E27FC236}">
                <a16:creationId xmlns:a16="http://schemas.microsoft.com/office/drawing/2014/main" id="{1FB87283-CC5F-4883-8839-8D04C0976F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9916" y="2766402"/>
            <a:ext cx="1377314" cy="1377314"/>
          </a:xfrm>
          <a:prstGeom prst="rect">
            <a:avLst/>
          </a:prstGeom>
        </p:spPr>
      </p:pic>
      <p:pic>
        <p:nvPicPr>
          <p:cNvPr id="27" name="Graphic 26" descr="Coins">
            <a:extLst>
              <a:ext uri="{FF2B5EF4-FFF2-40B4-BE49-F238E27FC236}">
                <a16:creationId xmlns:a16="http://schemas.microsoft.com/office/drawing/2014/main" id="{4797BE06-BA77-4515-B0F2-B01B0814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4622" y="2766402"/>
            <a:ext cx="1377314" cy="1377314"/>
          </a:xfrm>
          <a:prstGeom prst="rect">
            <a:avLst/>
          </a:prstGeom>
        </p:spPr>
      </p:pic>
      <p:pic>
        <p:nvPicPr>
          <p:cNvPr id="28" name="Picture 27" descr="A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1A889B43-19A2-4044-8B3C-B9EB116CEA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3821300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3814238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3814239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2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5851438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466011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CECC83-54A4-4A53-9B14-3F20AC7770F3}"/>
              </a:ext>
            </a:extLst>
          </p:cNvPr>
          <p:cNvSpPr txBox="1"/>
          <p:nvPr/>
        </p:nvSpPr>
        <p:spPr>
          <a:xfrm>
            <a:off x="5410498" y="2038256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14976-7867-45CE-8B75-280754789889}"/>
              </a:ext>
            </a:extLst>
          </p:cNvPr>
          <p:cNvSpPr txBox="1"/>
          <p:nvPr/>
        </p:nvSpPr>
        <p:spPr>
          <a:xfrm>
            <a:off x="6226488" y="279252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72" y="789729"/>
            <a:ext cx="3357199" cy="1901952"/>
          </a:xfrm>
          <a:prstGeom prst="rect">
            <a:avLst/>
          </a:prstGeom>
        </p:spPr>
      </p:pic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EFB4D22-7DC8-4130-A029-34717C6A8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5210" y="2766402"/>
            <a:ext cx="1377314" cy="1377314"/>
          </a:xfrm>
          <a:prstGeom prst="rect">
            <a:avLst/>
          </a:prstGeom>
        </p:spPr>
      </p:pic>
      <p:pic>
        <p:nvPicPr>
          <p:cNvPr id="25" name="Graphic 24" descr="Coins">
            <a:extLst>
              <a:ext uri="{FF2B5EF4-FFF2-40B4-BE49-F238E27FC236}">
                <a16:creationId xmlns:a16="http://schemas.microsoft.com/office/drawing/2014/main" id="{1FB87283-CC5F-4883-8839-8D04C0976F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9916" y="2766402"/>
            <a:ext cx="1377314" cy="1377314"/>
          </a:xfrm>
          <a:prstGeom prst="rect">
            <a:avLst/>
          </a:prstGeom>
        </p:spPr>
      </p:pic>
      <p:pic>
        <p:nvPicPr>
          <p:cNvPr id="27" name="Graphic 26" descr="Coins">
            <a:extLst>
              <a:ext uri="{FF2B5EF4-FFF2-40B4-BE49-F238E27FC236}">
                <a16:creationId xmlns:a16="http://schemas.microsoft.com/office/drawing/2014/main" id="{4797BE06-BA77-4515-B0F2-B01B0814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4622" y="2766402"/>
            <a:ext cx="1377314" cy="1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E9B5F-A540-4785-8FDF-AE9DE0D1A8C7}"/>
              </a:ext>
            </a:extLst>
          </p:cNvPr>
          <p:cNvGrpSpPr/>
          <p:nvPr/>
        </p:nvGrpSpPr>
        <p:grpSpPr>
          <a:xfrm rot="19859963">
            <a:off x="2423778" y="7631301"/>
            <a:ext cx="7644444" cy="3555555"/>
            <a:chOff x="2652378" y="1074394"/>
            <a:chExt cx="7644444" cy="3555555"/>
          </a:xfrm>
        </p:grpSpPr>
        <p:pic>
          <p:nvPicPr>
            <p:cNvPr id="9" name="Picture 8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8069C6E7-F1ED-4484-998B-55958F0B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6494">
              <a:off x="2652378" y="1074394"/>
              <a:ext cx="7644444" cy="35555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5ACF5-CB81-4596-BC3F-2583DFDD0721}"/>
                </a:ext>
              </a:extLst>
            </p:cNvPr>
            <p:cNvSpPr txBox="1"/>
            <p:nvPr/>
          </p:nvSpPr>
          <p:spPr>
            <a:xfrm flipH="1">
              <a:off x="7059287" y="3342640"/>
              <a:ext cx="290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C73EB99-2D15-43F5-8273-170EC0EA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8" y="7624239"/>
            <a:ext cx="7644444" cy="35555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F2B12-42CA-4A3D-AFF5-2195576C53F3}"/>
              </a:ext>
            </a:extLst>
          </p:cNvPr>
          <p:cNvGrpSpPr/>
          <p:nvPr/>
        </p:nvGrpSpPr>
        <p:grpSpPr>
          <a:xfrm rot="20109538">
            <a:off x="2423778" y="7624240"/>
            <a:ext cx="7644444" cy="3555555"/>
            <a:chOff x="2030570" y="2939738"/>
            <a:chExt cx="7644444" cy="3555555"/>
          </a:xfrm>
        </p:grpSpPr>
        <p:pic>
          <p:nvPicPr>
            <p:cNvPr id="7" name="Picture 6" descr="A picture containing object, clock&#10;&#10;Description generated with very high confidence">
              <a:extLst>
                <a:ext uri="{FF2B5EF4-FFF2-40B4-BE49-F238E27FC236}">
                  <a16:creationId xmlns:a16="http://schemas.microsoft.com/office/drawing/2014/main" id="{90EC7A49-5100-4AE1-A224-0CD614B5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2935">
              <a:off x="2030570" y="2939738"/>
              <a:ext cx="7644444" cy="35555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29DD8B-C59F-48FD-97C2-9D872E912AFC}"/>
                </a:ext>
              </a:extLst>
            </p:cNvPr>
            <p:cNvSpPr txBox="1"/>
            <p:nvPr/>
          </p:nvSpPr>
          <p:spPr>
            <a:xfrm flipH="1">
              <a:off x="3235957" y="3342640"/>
              <a:ext cx="153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Actors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5C757-6CB4-4915-A935-97B8E18B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1158" y="54634"/>
            <a:ext cx="3213684" cy="3374366"/>
          </a:xfrm>
          <a:prstGeom prst="rect">
            <a:avLst/>
          </a:prstGeom>
        </p:spPr>
      </p:pic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92D3057-9C88-458C-BE07-2C5A56812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176" y="792480"/>
            <a:ext cx="3350600" cy="1898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85C54-FE52-48B9-BB37-C8BA994B69CD}"/>
              </a:ext>
            </a:extLst>
          </p:cNvPr>
          <p:cNvSpPr txBox="1"/>
          <p:nvPr/>
        </p:nvSpPr>
        <p:spPr>
          <a:xfrm flipH="1">
            <a:off x="5397324" y="9661439"/>
            <a:ext cx="177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Actions!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A3F1A-0D0D-498A-9D8B-730BA6B797F6}"/>
              </a:ext>
            </a:extLst>
          </p:cNvPr>
          <p:cNvGrpSpPr/>
          <p:nvPr/>
        </p:nvGrpSpPr>
        <p:grpSpPr>
          <a:xfrm>
            <a:off x="5042051" y="-3648789"/>
            <a:ext cx="2407898" cy="1430376"/>
            <a:chOff x="4831096" y="1798227"/>
            <a:chExt cx="2407898" cy="143037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70F2F02-57C9-4DC9-9D44-02D1B518460E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3D0B78F6-7BF8-4174-AA23-1B236DBC20CA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9F7C04D-3A71-462A-9406-1F552C2301A8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7E2AD-CCDE-4EFA-B9FE-646485280E35}"/>
              </a:ext>
            </a:extLst>
          </p:cNvPr>
          <p:cNvSpPr txBox="1"/>
          <p:nvPr/>
        </p:nvSpPr>
        <p:spPr>
          <a:xfrm>
            <a:off x="5410498" y="-2076544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19"/>
                </a:moveTo>
                <a:lnTo>
                  <a:pt x="421798" y="274019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8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5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7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09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4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44F3A3-A274-45D6-AA13-793469F6CB61}"/>
              </a:ext>
            </a:extLst>
          </p:cNvPr>
          <p:cNvSpPr txBox="1"/>
          <p:nvPr/>
        </p:nvSpPr>
        <p:spPr>
          <a:xfrm>
            <a:off x="6226488" y="-1322280"/>
            <a:ext cx="855014" cy="855014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8"/>
                  <a:pt x="488748" y="463217"/>
                  <a:pt x="496657" y="469914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0"/>
                </a:cubicBezTo>
                <a:cubicBezTo>
                  <a:pt x="520885" y="540905"/>
                  <a:pt x="518768" y="551509"/>
                  <a:pt x="514536" y="560662"/>
                </a:cubicBezTo>
                <a:cubicBezTo>
                  <a:pt x="510303" y="569815"/>
                  <a:pt x="504454" y="577461"/>
                  <a:pt x="496989" y="583601"/>
                </a:cubicBezTo>
                <a:cubicBezTo>
                  <a:pt x="489525" y="589740"/>
                  <a:pt x="480891" y="594372"/>
                  <a:pt x="471090" y="597497"/>
                </a:cubicBezTo>
                <a:cubicBezTo>
                  <a:pt x="461288" y="600623"/>
                  <a:pt x="449814" y="602185"/>
                  <a:pt x="436667" y="602185"/>
                </a:cubicBezTo>
                <a:lnTo>
                  <a:pt x="353118" y="602185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1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5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79"/>
                  <a:pt x="539135" y="618259"/>
                </a:cubicBezTo>
                <a:cubicBezTo>
                  <a:pt x="547953" y="611338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6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05997BE5-83E7-4FE4-8360-F835EAB8C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072" y="789729"/>
            <a:ext cx="3357199" cy="1901952"/>
          </a:xfrm>
          <a:prstGeom prst="rect">
            <a:avLst/>
          </a:prstGeom>
        </p:spPr>
      </p:pic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EFB4D22-7DC8-4130-A029-34717C6A8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94810" y="2766402"/>
            <a:ext cx="1377314" cy="1377314"/>
          </a:xfrm>
          <a:prstGeom prst="rect">
            <a:avLst/>
          </a:prstGeom>
        </p:spPr>
      </p:pic>
      <p:pic>
        <p:nvPicPr>
          <p:cNvPr id="25" name="Graphic 24" descr="Coins">
            <a:extLst>
              <a:ext uri="{FF2B5EF4-FFF2-40B4-BE49-F238E27FC236}">
                <a16:creationId xmlns:a16="http://schemas.microsoft.com/office/drawing/2014/main" id="{1FB87283-CC5F-4883-8839-8D04C0976F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59516" y="2766402"/>
            <a:ext cx="1377314" cy="1377314"/>
          </a:xfrm>
          <a:prstGeom prst="rect">
            <a:avLst/>
          </a:prstGeom>
        </p:spPr>
      </p:pic>
      <p:pic>
        <p:nvPicPr>
          <p:cNvPr id="27" name="Graphic 26" descr="Coins">
            <a:extLst>
              <a:ext uri="{FF2B5EF4-FFF2-40B4-BE49-F238E27FC236}">
                <a16:creationId xmlns:a16="http://schemas.microsoft.com/office/drawing/2014/main" id="{4797BE06-BA77-4515-B0F2-B01B0814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24222" y="2766402"/>
            <a:ext cx="1377314" cy="1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6096000" y="1314410"/>
            <a:ext cx="4206240" cy="42291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2890E-DED6-452B-AE93-A19CE089560D}"/>
              </a:ext>
            </a:extLst>
          </p:cNvPr>
          <p:cNvSpPr txBox="1"/>
          <p:nvPr/>
        </p:nvSpPr>
        <p:spPr>
          <a:xfrm>
            <a:off x="1169138" y="1843950"/>
            <a:ext cx="49268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Why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5D0849-055B-4F78-B21D-347CAFC1C414}"/>
              </a:ext>
            </a:extLst>
          </p:cNvPr>
          <p:cNvSpPr txBox="1"/>
          <p:nvPr/>
        </p:nvSpPr>
        <p:spPr>
          <a:xfrm>
            <a:off x="10591800" y="1843950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19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0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4BC6D7-ADD2-43DB-B98F-D039E12642B6}"/>
              </a:ext>
            </a:extLst>
          </p:cNvPr>
          <p:cNvSpPr/>
          <p:nvPr/>
        </p:nvSpPr>
        <p:spPr>
          <a:xfrm rot="20835543">
            <a:off x="1785447" y="3979879"/>
            <a:ext cx="1332738" cy="1332738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</a:t>
            </a: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F09D92F0-5B14-4160-A0D1-C56B373DA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8336" y="3472768"/>
            <a:ext cx="2346960" cy="23469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50562F-A3F9-4D1A-A324-036E4EC37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10" y="3483634"/>
            <a:ext cx="3213684" cy="3374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53F8D-C908-43F9-8B9E-4EE652C1B29D}"/>
              </a:ext>
            </a:extLst>
          </p:cNvPr>
          <p:cNvSpPr txBox="1"/>
          <p:nvPr/>
        </p:nvSpPr>
        <p:spPr>
          <a:xfrm>
            <a:off x="601083" y="1176759"/>
            <a:ext cx="2857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Complex</a:t>
            </a:r>
          </a:p>
          <a:p>
            <a:pPr algn="ctr"/>
            <a:r>
              <a:rPr lang="en-US" sz="4000" dirty="0"/>
              <a:t>Environment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D85138-66B6-4531-AB3C-3133F2B80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0" y="2962557"/>
            <a:ext cx="1965302" cy="196530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4DE9819-BCC9-4BFC-88E0-CE7E39C0B9C8}"/>
              </a:ext>
            </a:extLst>
          </p:cNvPr>
          <p:cNvGrpSpPr/>
          <p:nvPr/>
        </p:nvGrpSpPr>
        <p:grpSpPr>
          <a:xfrm>
            <a:off x="4875516" y="1176759"/>
            <a:ext cx="2451706" cy="4062297"/>
            <a:chOff x="4875516" y="1176759"/>
            <a:chExt cx="2451706" cy="4062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E423CC-8D6B-4329-9E85-55B86E113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516" y="3543228"/>
              <a:ext cx="2451706" cy="16958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28BEBD-0B94-40B3-BB10-01C6323094B5}"/>
                </a:ext>
              </a:extLst>
            </p:cNvPr>
            <p:cNvSpPr txBox="1"/>
            <p:nvPr/>
          </p:nvSpPr>
          <p:spPr>
            <a:xfrm>
              <a:off x="5104814" y="1176759"/>
              <a:ext cx="19931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Requires</a:t>
              </a:r>
            </a:p>
            <a:p>
              <a:pPr algn="ctr"/>
              <a:r>
                <a:rPr lang="en-US" sz="4000" dirty="0"/>
                <a:t>Action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F02AB3-C2D3-436D-9146-B1FB3C04F860}"/>
              </a:ext>
            </a:extLst>
          </p:cNvPr>
          <p:cNvGrpSpPr/>
          <p:nvPr/>
        </p:nvGrpSpPr>
        <p:grpSpPr>
          <a:xfrm>
            <a:off x="8177143" y="1176759"/>
            <a:ext cx="3940566" cy="4799433"/>
            <a:chOff x="8177143" y="1176759"/>
            <a:chExt cx="3940566" cy="479943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48F44FD-A339-4A5F-B84F-DCBE08BBA07B}"/>
                </a:ext>
              </a:extLst>
            </p:cNvPr>
            <p:cNvGrpSpPr/>
            <p:nvPr/>
          </p:nvGrpSpPr>
          <p:grpSpPr>
            <a:xfrm>
              <a:off x="8485167" y="2806093"/>
              <a:ext cx="3324519" cy="3170099"/>
              <a:chOff x="8900160" y="2408578"/>
              <a:chExt cx="3324519" cy="317009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F11AA1C-EBBA-44C0-A378-59C7DF698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0160" y="3351416"/>
                <a:ext cx="1551433" cy="135196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28BC68-D149-48DE-8EF0-81C7BD5EAEE2}"/>
                  </a:ext>
                </a:extLst>
              </p:cNvPr>
              <p:cNvSpPr txBox="1"/>
              <p:nvPr/>
            </p:nvSpPr>
            <p:spPr>
              <a:xfrm>
                <a:off x="10852187" y="2408578"/>
                <a:ext cx="137249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0" b="1" dirty="0">
                    <a:solidFill>
                      <a:srgbClr val="33B78B"/>
                    </a:solidFill>
                  </a:rPr>
                  <a:t>?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ABB4D10-8560-44B1-B728-1A08B5880A9F}"/>
                  </a:ext>
                </a:extLst>
              </p:cNvPr>
              <p:cNvSpPr/>
              <p:nvPr/>
            </p:nvSpPr>
            <p:spPr>
              <a:xfrm>
                <a:off x="10517252" y="3891693"/>
                <a:ext cx="271410" cy="2714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DEC67A-28ED-4731-9CDD-923D5CF54C23}"/>
                  </a:ext>
                </a:extLst>
              </p:cNvPr>
              <p:cNvSpPr/>
              <p:nvPr/>
            </p:nvSpPr>
            <p:spPr>
              <a:xfrm>
                <a:off x="10853642" y="3891693"/>
                <a:ext cx="271410" cy="2714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ECBEA0-150A-49EC-B34E-A8387AB97962}"/>
                </a:ext>
              </a:extLst>
            </p:cNvPr>
            <p:cNvSpPr txBox="1"/>
            <p:nvPr/>
          </p:nvSpPr>
          <p:spPr>
            <a:xfrm>
              <a:off x="8177143" y="1176759"/>
              <a:ext cx="39405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Use Past for</a:t>
              </a:r>
            </a:p>
            <a:p>
              <a:pPr algn="ctr"/>
              <a:r>
                <a:rPr lang="en-US" sz="4000" dirty="0"/>
                <a:t>Unseen Situations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0C5534-C37A-416C-9771-DA1EF497EF3C}"/>
              </a:ext>
            </a:extLst>
          </p:cNvPr>
          <p:cNvCxnSpPr/>
          <p:nvPr/>
        </p:nvCxnSpPr>
        <p:spPr>
          <a:xfrm>
            <a:off x="4071401" y="1176759"/>
            <a:ext cx="0" cy="45527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065FD3-6BE5-44B0-8903-DDC4BFE092E1}"/>
              </a:ext>
            </a:extLst>
          </p:cNvPr>
          <p:cNvCxnSpPr/>
          <p:nvPr/>
        </p:nvCxnSpPr>
        <p:spPr>
          <a:xfrm>
            <a:off x="8096612" y="1176759"/>
            <a:ext cx="0" cy="45527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513166-86CB-4CDC-8378-49CEE5489795}"/>
              </a:ext>
            </a:extLst>
          </p:cNvPr>
          <p:cNvSpPr txBox="1"/>
          <p:nvPr/>
        </p:nvSpPr>
        <p:spPr>
          <a:xfrm rot="5400000">
            <a:off x="1191904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22077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E81-EB54-4771-8AAF-07E052FAC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08" y="3483634"/>
            <a:ext cx="3213684" cy="3374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25121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634"/>
            <a:ext cx="3213684" cy="3374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262721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EE9EF-8BE6-467A-9671-C25A71C78CC2}"/>
              </a:ext>
            </a:extLst>
          </p:cNvPr>
          <p:cNvSpPr/>
          <p:nvPr/>
        </p:nvSpPr>
        <p:spPr>
          <a:xfrm>
            <a:off x="2453640" y="306054"/>
            <a:ext cx="3383280" cy="33832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Supervised</a:t>
            </a:r>
          </a:p>
        </p:txBody>
      </p:sp>
      <p:pic>
        <p:nvPicPr>
          <p:cNvPr id="7" name="Picture 6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D851A67A-3BF3-456C-80AE-CFB7B1423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3697146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F155F3-88AE-46E2-B72B-D65C7D2B8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563754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E1589-44B3-4732-B5E3-7DF9A97A7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4727583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8D27EC2-AC97-498E-90C1-C3E6B06DF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3697146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7E9DF64C-3982-49B4-889B-2889EBFF1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565" y="4723146"/>
            <a:ext cx="914400" cy="9144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AFCCA965-1030-435A-BA1C-49039B640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5637546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C8ECBA-1B6F-42A0-8D6F-EE5B3E8C7C18}"/>
              </a:ext>
            </a:extLst>
          </p:cNvPr>
          <p:cNvSpPr/>
          <p:nvPr/>
        </p:nvSpPr>
        <p:spPr>
          <a:xfrm>
            <a:off x="6355080" y="1737360"/>
            <a:ext cx="3383280" cy="33832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Unsupervised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BCA1D-7CAD-4D4C-BE9D-29C53DC6F642}"/>
              </a:ext>
            </a:extLst>
          </p:cNvPr>
          <p:cNvSpPr/>
          <p:nvPr/>
        </p:nvSpPr>
        <p:spPr>
          <a:xfrm>
            <a:off x="12652480" y="306054"/>
            <a:ext cx="3383280" cy="33832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</p:spTree>
    <p:extLst>
      <p:ext uri="{BB962C8B-B14F-4D97-AF65-F5344CB8AC3E}">
        <p14:creationId xmlns:p14="http://schemas.microsoft.com/office/powerpoint/2010/main" val="303294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2310154"/>
            <a:ext cx="3213684" cy="3374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404302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83" y="2310154"/>
            <a:ext cx="3213684" cy="3374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122870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08" y="2956560"/>
            <a:ext cx="1982434" cy="2081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419713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08" y="4587240"/>
            <a:ext cx="1982434" cy="2081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409163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85" y="5288280"/>
            <a:ext cx="647118" cy="679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283887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065B-FFC4-4424-A729-AB742B0A7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85" y="2453640"/>
            <a:ext cx="647118" cy="679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343849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E81-EB54-4771-8AAF-07E052FAC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971"/>
            <a:ext cx="3213684" cy="3374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12563158" y="-594360"/>
            <a:ext cx="64411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Adapt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D76CB-5EE8-40A1-AF0E-9E008341A17E}"/>
              </a:ext>
            </a:extLst>
          </p:cNvPr>
          <p:cNvSpPr txBox="1"/>
          <p:nvPr/>
        </p:nvSpPr>
        <p:spPr>
          <a:xfrm>
            <a:off x="12563158" y="-594360"/>
            <a:ext cx="788055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rgbClr val="33B78B"/>
                </a:solidFill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121832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E81-EB54-4771-8AAF-07E052FAC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971"/>
            <a:ext cx="3213684" cy="3374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4311445" y="-594360"/>
            <a:ext cx="788055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rgbClr val="33B78B"/>
                </a:solidFill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340299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E81-EB54-4771-8AAF-07E052FAC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971"/>
            <a:ext cx="3213684" cy="3374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-8109155" y="-594360"/>
            <a:ext cx="788055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rgbClr val="33B78B"/>
                </a:solidFill>
              </a:rPr>
              <a:t>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1E879-A359-43A8-BF38-40E89DCE0909}"/>
              </a:ext>
            </a:extLst>
          </p:cNvPr>
          <p:cNvSpPr txBox="1"/>
          <p:nvPr/>
        </p:nvSpPr>
        <p:spPr>
          <a:xfrm>
            <a:off x="-5090624" y="-472440"/>
            <a:ext cx="5090624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Who</a:t>
            </a:r>
          </a:p>
          <a:p>
            <a:r>
              <a:rPr lang="en-US" sz="16000" dirty="0"/>
              <a:t>is the</a:t>
            </a:r>
          </a:p>
          <a:p>
            <a:r>
              <a:rPr lang="en-US" sz="160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15798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472440"/>
            <a:ext cx="5090624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Who</a:t>
            </a:r>
          </a:p>
          <a:p>
            <a:r>
              <a:rPr lang="en-US" sz="16000" dirty="0"/>
              <a:t>is the</a:t>
            </a:r>
          </a:p>
          <a:p>
            <a:r>
              <a:rPr lang="en-US" sz="16000" dirty="0"/>
              <a:t>Agent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43EE6-0E46-408E-9BEE-04A34401B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971"/>
            <a:ext cx="3213684" cy="3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4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6DC7041B-88A7-4351-956C-8F93BC25F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85" y="3764049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EEE9EF-8BE6-467A-9671-C25A71C78CC2}"/>
              </a:ext>
            </a:extLst>
          </p:cNvPr>
          <p:cNvSpPr/>
          <p:nvPr/>
        </p:nvSpPr>
        <p:spPr>
          <a:xfrm>
            <a:off x="2453640" y="306054"/>
            <a:ext cx="3383280" cy="33832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Supervised</a:t>
            </a:r>
          </a:p>
        </p:txBody>
      </p:sp>
      <p:pic>
        <p:nvPicPr>
          <p:cNvPr id="7" name="Picture 6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D851A67A-3BF3-456C-80AE-CFB7B1423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3697146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F155F3-88AE-46E2-B72B-D65C7D2B8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563754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E1589-44B3-4732-B5E3-7DF9A97A7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4727583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8D27EC2-AC97-498E-90C1-C3E6B06DF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3697146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7E9DF64C-3982-49B4-889B-2889EBFF1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565" y="4723146"/>
            <a:ext cx="914400" cy="9144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AFCCA965-1030-435A-BA1C-49039B640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5637546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C8ECBA-1B6F-42A0-8D6F-EE5B3E8C7C18}"/>
              </a:ext>
            </a:extLst>
          </p:cNvPr>
          <p:cNvSpPr/>
          <p:nvPr/>
        </p:nvSpPr>
        <p:spPr>
          <a:xfrm>
            <a:off x="6355080" y="313866"/>
            <a:ext cx="3383280" cy="33832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Unsupervised</a:t>
            </a:r>
          </a:p>
        </p:txBody>
      </p:sp>
      <p:pic>
        <p:nvPicPr>
          <p:cNvPr id="4" name="Picture 3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CFAE7DA1-A213-45BA-AF1B-36D993500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0" y="4154346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A233568-B9A2-4BF5-9401-9A19097CF4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44" y="4968552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BF4C8-594E-44CA-9DDC-BAF32ADDA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74" y="5626487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292EC6-0048-44D7-868E-B824FECB47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376052"/>
            <a:ext cx="914400" cy="838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9C810D-AE92-42CD-B580-DA86BE915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48" y="5943600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624D3F9-3E7E-4C3E-A293-14F7AC263F1E}"/>
              </a:ext>
            </a:extLst>
          </p:cNvPr>
          <p:cNvSpPr/>
          <p:nvPr/>
        </p:nvSpPr>
        <p:spPr>
          <a:xfrm>
            <a:off x="12652480" y="306054"/>
            <a:ext cx="3383280" cy="33832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</p:spTree>
    <p:extLst>
      <p:ext uri="{BB962C8B-B14F-4D97-AF65-F5344CB8AC3E}">
        <p14:creationId xmlns:p14="http://schemas.microsoft.com/office/powerpoint/2010/main" val="375882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06D2D0-6F63-4877-843C-275E3CB2FCB3}"/>
              </a:ext>
            </a:extLst>
          </p:cNvPr>
          <p:cNvSpPr txBox="1"/>
          <p:nvPr/>
        </p:nvSpPr>
        <p:spPr>
          <a:xfrm>
            <a:off x="6096000" y="274320"/>
            <a:ext cx="3072384" cy="48936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" dirty="0"/>
              <a:t>using System;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System.Collections.Generic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System.Linq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System.Text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System.Threading.Tasks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Windows.UI.Xaml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Windows.UI.Xaml.Media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Windows.UI.Xaml.Shapes</a:t>
            </a:r>
            <a:r>
              <a:rPr lang="en-US" sz="600" dirty="0"/>
              <a:t>;</a:t>
            </a:r>
          </a:p>
          <a:p>
            <a:endParaRPr lang="en-US" sz="600" dirty="0"/>
          </a:p>
          <a:p>
            <a:r>
              <a:rPr lang="en-US" sz="600" dirty="0"/>
              <a:t>namespace Clock</a:t>
            </a:r>
          </a:p>
          <a:p>
            <a:r>
              <a:rPr lang="en-US" sz="600" dirty="0"/>
              <a:t>{</a:t>
            </a:r>
          </a:p>
          <a:p>
            <a:r>
              <a:rPr lang="en-US" sz="600" dirty="0"/>
              <a:t>    public class Slot</a:t>
            </a:r>
          </a:p>
          <a:p>
            <a:r>
              <a:rPr lang="en-US" sz="600" dirty="0"/>
              <a:t>    {</a:t>
            </a:r>
          </a:p>
          <a:p>
            <a:r>
              <a:rPr lang="en-US" sz="600" dirty="0"/>
              <a:t>        public Slot(double </a:t>
            </a:r>
            <a:r>
              <a:rPr lang="en-US" sz="600" dirty="0" err="1"/>
              <a:t>slotWidth</a:t>
            </a:r>
            <a:r>
              <a:rPr lang="en-US" sz="600" dirty="0"/>
              <a:t>, double </a:t>
            </a:r>
            <a:r>
              <a:rPr lang="en-US" sz="600" dirty="0" err="1"/>
              <a:t>slotHieght</a:t>
            </a:r>
            <a:r>
              <a:rPr lang="en-US" sz="600" dirty="0"/>
              <a:t>, 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rowId</a:t>
            </a:r>
            <a:r>
              <a:rPr lang="en-US" sz="600" dirty="0"/>
              <a:t>, 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columnId</a:t>
            </a:r>
            <a:r>
              <a:rPr lang="en-US" sz="600" dirty="0"/>
              <a:t>)</a:t>
            </a:r>
          </a:p>
          <a:p>
            <a:r>
              <a:rPr lang="en-US" sz="600" dirty="0"/>
              <a:t>        {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turnsRemaining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rowId</a:t>
            </a:r>
            <a:r>
              <a:rPr lang="en-US" sz="600" dirty="0"/>
              <a:t> = </a:t>
            </a:r>
            <a:r>
              <a:rPr lang="en-US" sz="600" dirty="0" err="1"/>
              <a:t>rowId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columnId</a:t>
            </a:r>
            <a:r>
              <a:rPr lang="en-US" sz="600" dirty="0"/>
              <a:t> = </a:t>
            </a:r>
            <a:r>
              <a:rPr lang="en-US" sz="600" dirty="0" err="1"/>
              <a:t>columnId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_rectangle = new Rectangle();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rectangle.Margin</a:t>
            </a:r>
            <a:r>
              <a:rPr lang="en-US" sz="600" dirty="0"/>
              <a:t> = new Thickness(_</a:t>
            </a:r>
            <a:r>
              <a:rPr lang="en-US" sz="600" dirty="0" err="1"/>
              <a:t>columnId</a:t>
            </a:r>
            <a:r>
              <a:rPr lang="en-US" sz="600" dirty="0"/>
              <a:t> * </a:t>
            </a:r>
            <a:r>
              <a:rPr lang="en-US" sz="600" dirty="0" err="1"/>
              <a:t>slotWidth</a:t>
            </a:r>
            <a:r>
              <a:rPr lang="en-US" sz="600" dirty="0"/>
              <a:t>, _</a:t>
            </a:r>
            <a:r>
              <a:rPr lang="en-US" sz="600" dirty="0" err="1"/>
              <a:t>rowId</a:t>
            </a:r>
            <a:r>
              <a:rPr lang="en-US" sz="600" dirty="0"/>
              <a:t> * </a:t>
            </a:r>
            <a:r>
              <a:rPr lang="en-US" sz="600" dirty="0" err="1"/>
              <a:t>slotHieght</a:t>
            </a:r>
            <a:r>
              <a:rPr lang="en-US" sz="600" dirty="0"/>
              <a:t>, 0, 0);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rectangle.Stroke</a:t>
            </a:r>
            <a:r>
              <a:rPr lang="en-US" sz="600" dirty="0"/>
              <a:t> = new </a:t>
            </a:r>
            <a:r>
              <a:rPr lang="en-US" sz="600" dirty="0" err="1"/>
              <a:t>SolidColorBrush</a:t>
            </a:r>
            <a:r>
              <a:rPr lang="en-US" sz="600" dirty="0"/>
              <a:t>(</a:t>
            </a:r>
            <a:r>
              <a:rPr lang="en-US" sz="600" dirty="0" err="1"/>
              <a:t>Colors.Black</a:t>
            </a:r>
            <a:r>
              <a:rPr lang="en-US" sz="600" dirty="0"/>
              <a:t>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rectangle.StrokeThickness</a:t>
            </a:r>
            <a:r>
              <a:rPr lang="en-US" sz="600" dirty="0"/>
              <a:t> = 3;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rectangle.Stroke.Opacity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rectangle.Fill</a:t>
            </a:r>
            <a:r>
              <a:rPr lang="en-US" sz="600" dirty="0"/>
              <a:t> = new </a:t>
            </a:r>
            <a:r>
              <a:rPr lang="en-US" sz="600" dirty="0" err="1"/>
              <a:t>SolidColorBrush</a:t>
            </a:r>
            <a:r>
              <a:rPr lang="en-US" sz="600" dirty="0"/>
              <a:t>(</a:t>
            </a:r>
            <a:r>
              <a:rPr lang="en-US" sz="600" dirty="0" err="1"/>
              <a:t>Colors.Black</a:t>
            </a:r>
            <a:r>
              <a:rPr lang="en-US" sz="600" dirty="0"/>
              <a:t>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rectangle.Fill.Opacity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slotWidth</a:t>
            </a:r>
            <a:r>
              <a:rPr lang="en-US" sz="600" dirty="0"/>
              <a:t> = </a:t>
            </a:r>
            <a:r>
              <a:rPr lang="en-US" sz="600" dirty="0" err="1"/>
              <a:t>slotWidth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slotHeight</a:t>
            </a:r>
            <a:r>
              <a:rPr lang="en-US" sz="600" dirty="0"/>
              <a:t> = </a:t>
            </a:r>
            <a:r>
              <a:rPr lang="en-US" sz="600" dirty="0" err="1"/>
              <a:t>slotHieght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rectangle.Width</a:t>
            </a:r>
            <a:r>
              <a:rPr lang="en-US" sz="600" dirty="0"/>
              <a:t> = _</a:t>
            </a:r>
            <a:r>
              <a:rPr lang="en-US" sz="600" dirty="0" err="1"/>
              <a:t>slotWidth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rectangle.Height</a:t>
            </a:r>
            <a:r>
              <a:rPr lang="en-US" sz="600" dirty="0"/>
              <a:t> = _</a:t>
            </a:r>
            <a:r>
              <a:rPr lang="en-US" sz="600" dirty="0" err="1"/>
              <a:t>slotHeight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rectangle.HorizontalAlignment</a:t>
            </a:r>
            <a:r>
              <a:rPr lang="en-US" sz="600" dirty="0"/>
              <a:t> = </a:t>
            </a:r>
            <a:r>
              <a:rPr lang="en-US" sz="600" dirty="0" err="1"/>
              <a:t>HorizontalAlignment.Left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rectangle.VerticalAlignment</a:t>
            </a:r>
            <a:r>
              <a:rPr lang="en-US" sz="600" dirty="0"/>
              <a:t> = </a:t>
            </a:r>
            <a:r>
              <a:rPr lang="en-US" sz="600" dirty="0" err="1"/>
              <a:t>VerticalAlignment.Top</a:t>
            </a:r>
            <a:r>
              <a:rPr lang="en-US" sz="600" dirty="0"/>
              <a:t>;</a:t>
            </a:r>
          </a:p>
          <a:p>
            <a:endParaRPr lang="en-US" sz="600" dirty="0"/>
          </a:p>
          <a:p>
            <a:r>
              <a:rPr lang="en-US" sz="600" dirty="0"/>
              <a:t>            _picture = null;</a:t>
            </a:r>
          </a:p>
          <a:p>
            <a:r>
              <a:rPr lang="en-US" sz="600" dirty="0"/>
              <a:t>            _filled = false;</a:t>
            </a:r>
          </a:p>
          <a:p>
            <a:r>
              <a:rPr lang="en-US" sz="600" dirty="0"/>
              <a:t>        }</a:t>
            </a:r>
          </a:p>
          <a:p>
            <a:endParaRPr lang="en-US" sz="600" dirty="0"/>
          </a:p>
          <a:p>
            <a:r>
              <a:rPr lang="en-US" sz="600" dirty="0"/>
              <a:t>        public Rectangle </a:t>
            </a:r>
            <a:r>
              <a:rPr lang="en-US" sz="600" dirty="0" err="1"/>
              <a:t>GetRectangle</a:t>
            </a:r>
            <a:r>
              <a:rPr lang="en-US" sz="600" dirty="0"/>
              <a:t>() { return _rectangle; }</a:t>
            </a:r>
          </a:p>
          <a:p>
            <a:endParaRPr lang="en-US" sz="600" dirty="0"/>
          </a:p>
          <a:p>
            <a:r>
              <a:rPr lang="en-US" sz="600" dirty="0"/>
              <a:t>        private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_factor = 5;</a:t>
            </a:r>
          </a:p>
          <a:p>
            <a:r>
              <a:rPr lang="en-US" sz="600" dirty="0"/>
              <a:t>        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rowId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columnId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double _</a:t>
            </a:r>
            <a:r>
              <a:rPr lang="en-US" sz="600" dirty="0" err="1"/>
              <a:t>slotWidth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double _</a:t>
            </a:r>
            <a:r>
              <a:rPr lang="en-US" sz="600" dirty="0" err="1"/>
              <a:t>slotHeight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Picture _picture;</a:t>
            </a:r>
          </a:p>
          <a:p>
            <a:r>
              <a:rPr lang="en-US" sz="600" dirty="0"/>
              <a:t>        private bool _filled;</a:t>
            </a:r>
          </a:p>
          <a:p>
            <a:r>
              <a:rPr lang="en-US" sz="600" dirty="0"/>
              <a:t>        private Rectangle _rectangle;</a:t>
            </a:r>
          </a:p>
          <a:p>
            <a:r>
              <a:rPr lang="en-US" sz="600" dirty="0"/>
              <a:t>        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turnsRemaining</a:t>
            </a:r>
            <a:r>
              <a:rPr lang="en-US" sz="600" dirty="0"/>
              <a:t>; </a:t>
            </a:r>
          </a:p>
          <a:p>
            <a:endParaRPr lang="en-US" sz="600" dirty="0"/>
          </a:p>
          <a:p>
            <a:r>
              <a:rPr lang="en-US" sz="600" dirty="0"/>
              <a:t>    }</a:t>
            </a:r>
          </a:p>
          <a:p>
            <a:endParaRPr lang="en-US" sz="600" dirty="0"/>
          </a:p>
          <a:p>
            <a:r>
              <a:rPr lang="en-US" sz="6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14FA7-AAA6-4E9B-A91A-4BBC56916BF2}"/>
              </a:ext>
            </a:extLst>
          </p:cNvPr>
          <p:cNvSpPr txBox="1"/>
          <p:nvPr/>
        </p:nvSpPr>
        <p:spPr>
          <a:xfrm rot="5400000">
            <a:off x="11014853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73F51-63BA-4970-86FB-DEE49ED8F479}"/>
              </a:ext>
            </a:extLst>
          </p:cNvPr>
          <p:cNvSpPr txBox="1"/>
          <p:nvPr/>
        </p:nvSpPr>
        <p:spPr>
          <a:xfrm>
            <a:off x="0" y="-472440"/>
            <a:ext cx="5090624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Who</a:t>
            </a:r>
          </a:p>
          <a:p>
            <a:r>
              <a:rPr lang="en-US" sz="16000" dirty="0"/>
              <a:t>is the</a:t>
            </a:r>
          </a:p>
          <a:p>
            <a:r>
              <a:rPr lang="en-US" sz="16000" dirty="0"/>
              <a:t>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68D26-D61E-44BF-9E0C-7BED9E058761}"/>
              </a:ext>
            </a:extLst>
          </p:cNvPr>
          <p:cNvSpPr txBox="1"/>
          <p:nvPr/>
        </p:nvSpPr>
        <p:spPr>
          <a:xfrm>
            <a:off x="6480227" y="502920"/>
            <a:ext cx="3072384" cy="52629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" dirty="0"/>
              <a:t>using </a:t>
            </a:r>
            <a:r>
              <a:rPr lang="en-US" sz="600" dirty="0" err="1"/>
              <a:t>Windows.UI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Windows.UI.Xaml.Shapes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Windows.UI.Xaml.Media.Imaging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Windows.UI.ViewManagement</a:t>
            </a:r>
            <a:r>
              <a:rPr lang="en-US" sz="600" dirty="0"/>
              <a:t>;</a:t>
            </a:r>
          </a:p>
          <a:p>
            <a:endParaRPr lang="en-US" sz="600" dirty="0"/>
          </a:p>
          <a:p>
            <a:r>
              <a:rPr lang="en-US" sz="600" dirty="0"/>
              <a:t>namespace Clock</a:t>
            </a:r>
          </a:p>
          <a:p>
            <a:r>
              <a:rPr lang="en-US" sz="600" dirty="0"/>
              <a:t>{</a:t>
            </a:r>
          </a:p>
          <a:p>
            <a:r>
              <a:rPr lang="en-US" sz="600" dirty="0"/>
              <a:t>    /// &lt;summary&gt;</a:t>
            </a:r>
          </a:p>
          <a:p>
            <a:r>
              <a:rPr lang="en-US" sz="600" dirty="0"/>
              <a:t>    /// An empty page that can be used on its own or navigated to within a Frame.</a:t>
            </a:r>
          </a:p>
          <a:p>
            <a:r>
              <a:rPr lang="en-US" sz="600" dirty="0"/>
              <a:t>    /// &lt;/summary&gt;</a:t>
            </a:r>
          </a:p>
          <a:p>
            <a:r>
              <a:rPr lang="en-US" sz="600" dirty="0"/>
              <a:t>    /// </a:t>
            </a:r>
          </a:p>
          <a:p>
            <a:endParaRPr lang="en-US" sz="600" dirty="0"/>
          </a:p>
          <a:p>
            <a:r>
              <a:rPr lang="en-US" sz="600" dirty="0"/>
              <a:t>    public sealed partial class </a:t>
            </a:r>
            <a:r>
              <a:rPr lang="en-US" sz="600" dirty="0" err="1"/>
              <a:t>MainPage</a:t>
            </a:r>
            <a:r>
              <a:rPr lang="en-US" sz="600" dirty="0"/>
              <a:t> : Page</a:t>
            </a:r>
          </a:p>
          <a:p>
            <a:r>
              <a:rPr lang="en-US" sz="600" dirty="0"/>
              <a:t>    {</a:t>
            </a:r>
          </a:p>
          <a:p>
            <a:r>
              <a:rPr lang="en-US" sz="600" dirty="0"/>
              <a:t>        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double _</a:t>
            </a:r>
            <a:r>
              <a:rPr lang="en-US" sz="600" dirty="0" err="1"/>
              <a:t>screenWidth</a:t>
            </a:r>
            <a:r>
              <a:rPr lang="en-US" sz="600" dirty="0"/>
              <a:t> = 1080;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double _</a:t>
            </a:r>
            <a:r>
              <a:rPr lang="en-US" sz="600" dirty="0" err="1"/>
              <a:t>screenHeight</a:t>
            </a:r>
            <a:r>
              <a:rPr lang="en-US" sz="600" dirty="0"/>
              <a:t> = 1920;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numberOfClockColumns</a:t>
            </a:r>
            <a:r>
              <a:rPr lang="en-US" sz="600" dirty="0"/>
              <a:t> = 9;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numberOfClockRows</a:t>
            </a:r>
            <a:r>
              <a:rPr lang="en-US" sz="600" dirty="0"/>
              <a:t> = 2;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numberOfColumns</a:t>
            </a:r>
            <a:r>
              <a:rPr lang="en-US" sz="600" dirty="0"/>
              <a:t> = 10;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numberOfRows</a:t>
            </a:r>
            <a:r>
              <a:rPr lang="en-US" sz="600" dirty="0"/>
              <a:t> = 16;</a:t>
            </a:r>
          </a:p>
          <a:p>
            <a:r>
              <a:rPr lang="en-US" sz="600" dirty="0"/>
              <a:t>        </a:t>
            </a:r>
          </a:p>
          <a:p>
            <a:r>
              <a:rPr lang="en-US" sz="600" dirty="0"/>
              <a:t>        /*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double _</a:t>
            </a:r>
            <a:r>
              <a:rPr lang="en-US" sz="600" dirty="0" err="1"/>
              <a:t>screenWidth</a:t>
            </a:r>
            <a:r>
              <a:rPr lang="en-US" sz="600" dirty="0"/>
              <a:t> = 1920;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double _</a:t>
            </a:r>
            <a:r>
              <a:rPr lang="en-US" sz="600" dirty="0" err="1"/>
              <a:t>screenHeight</a:t>
            </a:r>
            <a:r>
              <a:rPr lang="en-US" sz="600" dirty="0"/>
              <a:t> = 1080;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numberOfClockColumns</a:t>
            </a:r>
            <a:r>
              <a:rPr lang="en-US" sz="600" dirty="0"/>
              <a:t> = 7;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numberOfClockRows</a:t>
            </a:r>
            <a:r>
              <a:rPr lang="en-US" sz="600" dirty="0"/>
              <a:t> = 2;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numberOfColumns</a:t>
            </a:r>
            <a:r>
              <a:rPr lang="en-US" sz="600" dirty="0"/>
              <a:t> = 15;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numberOfRows</a:t>
            </a:r>
            <a:r>
              <a:rPr lang="en-US" sz="600" dirty="0"/>
              <a:t> = 10;</a:t>
            </a:r>
          </a:p>
          <a:p>
            <a:r>
              <a:rPr lang="en-US" sz="600" dirty="0"/>
              <a:t>        */</a:t>
            </a:r>
          </a:p>
          <a:p>
            <a:r>
              <a:rPr lang="en-US" sz="600" dirty="0"/>
              <a:t>      </a:t>
            </a:r>
          </a:p>
          <a:p>
            <a:r>
              <a:rPr lang="en-US" sz="600" dirty="0"/>
              <a:t>        string s = "";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boundUp</a:t>
            </a:r>
            <a:r>
              <a:rPr lang="en-US" sz="600" dirty="0"/>
              <a:t> = 90;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boundLeft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numberOfKimKardashianPictures</a:t>
            </a:r>
            <a:r>
              <a:rPr lang="en-US" sz="600" dirty="0"/>
              <a:t> = 150;</a:t>
            </a:r>
          </a:p>
          <a:p>
            <a:r>
              <a:rPr lang="en-US" sz="600" dirty="0"/>
              <a:t>        private double _</a:t>
            </a:r>
            <a:r>
              <a:rPr lang="en-US" sz="600" dirty="0" err="1"/>
              <a:t>clockHeight</a:t>
            </a:r>
            <a:r>
              <a:rPr lang="en-US" sz="600" dirty="0"/>
              <a:t>;</a:t>
            </a:r>
          </a:p>
          <a:p>
            <a:endParaRPr lang="en-US" sz="600" dirty="0"/>
          </a:p>
          <a:p>
            <a:r>
              <a:rPr lang="en-US" sz="600" dirty="0"/>
              <a:t>        //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numberOfClockColumns</a:t>
            </a:r>
            <a:r>
              <a:rPr lang="en-US" sz="600" dirty="0"/>
              <a:t> = 14;</a:t>
            </a:r>
          </a:p>
          <a:p>
            <a:r>
              <a:rPr lang="en-US" sz="600" dirty="0"/>
              <a:t>        //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numberOfClockRows</a:t>
            </a:r>
            <a:r>
              <a:rPr lang="en-US" sz="600" dirty="0"/>
              <a:t> = 4;</a:t>
            </a:r>
          </a:p>
          <a:p>
            <a:r>
              <a:rPr lang="en-US" sz="600" dirty="0"/>
              <a:t>        //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numberOfColumns</a:t>
            </a:r>
            <a:r>
              <a:rPr lang="en-US" sz="600" dirty="0"/>
              <a:t> = 30;</a:t>
            </a:r>
          </a:p>
          <a:p>
            <a:r>
              <a:rPr lang="en-US" sz="600" dirty="0"/>
              <a:t>        //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numberOfRows</a:t>
            </a:r>
            <a:r>
              <a:rPr lang="en-US" sz="600" dirty="0"/>
              <a:t> = 20;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const</a:t>
            </a:r>
            <a:r>
              <a:rPr lang="en-US" sz="600" dirty="0"/>
              <a:t>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movesPerClockMove</a:t>
            </a:r>
            <a:r>
              <a:rPr lang="en-US" sz="600" dirty="0"/>
              <a:t> = 200;</a:t>
            </a:r>
          </a:p>
          <a:p>
            <a:r>
              <a:rPr lang="en-US" sz="600" dirty="0"/>
              <a:t>        List&lt;List&lt;Slot&gt;&gt; _slots;</a:t>
            </a:r>
          </a:p>
          <a:p>
            <a:r>
              <a:rPr lang="en-US" sz="600" dirty="0"/>
              <a:t>        List&lt;Slot&gt; _</a:t>
            </a:r>
            <a:r>
              <a:rPr lang="en-US" sz="600" dirty="0" err="1"/>
              <a:t>emptySlots</a:t>
            </a:r>
            <a:r>
              <a:rPr lang="en-US" sz="600" dirty="0"/>
              <a:t>;</a:t>
            </a:r>
          </a:p>
          <a:p>
            <a:r>
              <a:rPr lang="en-US" sz="600" dirty="0"/>
              <a:t>        List&lt;Picture&gt; _pictures;</a:t>
            </a:r>
          </a:p>
          <a:p>
            <a:r>
              <a:rPr lang="en-US" sz="600" dirty="0"/>
              <a:t>        Random _random;</a:t>
            </a:r>
          </a:p>
          <a:p>
            <a:r>
              <a:rPr lang="en-US" sz="600" dirty="0"/>
              <a:t>        public </a:t>
            </a:r>
            <a:r>
              <a:rPr lang="en-US" sz="600" dirty="0" err="1"/>
              <a:t>MainPage</a:t>
            </a:r>
            <a:r>
              <a:rPr lang="en-US" sz="600" dirty="0"/>
              <a:t>()</a:t>
            </a:r>
          </a:p>
          <a:p>
            <a:r>
              <a:rPr lang="en-US" sz="600" dirty="0"/>
              <a:t>        {</a:t>
            </a:r>
          </a:p>
          <a:p>
            <a:r>
              <a:rPr lang="en-US" sz="600" dirty="0"/>
              <a:t>_</a:t>
            </a:r>
            <a:r>
              <a:rPr lang="en-US" sz="600" dirty="0" err="1"/>
              <a:t>clockHeight</a:t>
            </a:r>
            <a:r>
              <a:rPr lang="en-US" sz="600" dirty="0"/>
              <a:t> = </a:t>
            </a:r>
            <a:r>
              <a:rPr lang="en-US" sz="600" dirty="0" err="1"/>
              <a:t>clock.Height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_slots = new List&lt;List&lt;Slot&gt;&gt;();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emptySlots</a:t>
            </a:r>
            <a:r>
              <a:rPr lang="en-US" sz="600" dirty="0"/>
              <a:t> = new List&lt;Slot&gt;();</a:t>
            </a:r>
          </a:p>
          <a:p>
            <a:r>
              <a:rPr lang="en-US" sz="600" dirty="0"/>
              <a:t>            _pictures = new List&lt;Picture&gt;();</a:t>
            </a:r>
          </a:p>
          <a:p>
            <a:r>
              <a:rPr lang="en-US" sz="600" dirty="0"/>
              <a:t>            _random = new Random();}        </a:t>
            </a:r>
          </a:p>
          <a:p>
            <a:r>
              <a:rPr lang="en-US" sz="600" dirty="0"/>
              <a:t>    }</a:t>
            </a:r>
          </a:p>
          <a:p>
            <a:r>
              <a:rPr lang="en-US" sz="600" dirty="0"/>
              <a:t>}</a:t>
            </a:r>
          </a:p>
          <a:p>
            <a:endParaRPr lang="en-US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F5679-197C-446E-8AFF-53368083A0CE}"/>
              </a:ext>
            </a:extLst>
          </p:cNvPr>
          <p:cNvSpPr txBox="1"/>
          <p:nvPr/>
        </p:nvSpPr>
        <p:spPr>
          <a:xfrm>
            <a:off x="6883350" y="803522"/>
            <a:ext cx="3072384" cy="55399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" dirty="0"/>
              <a:t>using System;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System.Collections.Generic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System.Linq</a:t>
            </a:r>
            <a:r>
              <a:rPr lang="en-US" sz="600" dirty="0"/>
              <a:t>;</a:t>
            </a:r>
          </a:p>
          <a:p>
            <a:r>
              <a:rPr lang="en-US" sz="600" dirty="0"/>
              <a:t>using </a:t>
            </a:r>
            <a:r>
              <a:rPr lang="en-US" sz="600" dirty="0" err="1"/>
              <a:t>System.Text</a:t>
            </a:r>
            <a:r>
              <a:rPr lang="en-US" sz="600" dirty="0"/>
              <a:t>;</a:t>
            </a:r>
          </a:p>
          <a:p>
            <a:r>
              <a:rPr lang="en-US" sz="600" dirty="0"/>
              <a:t>namespace Clock</a:t>
            </a:r>
          </a:p>
          <a:p>
            <a:r>
              <a:rPr lang="en-US" sz="600" dirty="0"/>
              <a:t>{</a:t>
            </a:r>
          </a:p>
          <a:p>
            <a:r>
              <a:rPr lang="en-US" sz="600" dirty="0"/>
              <a:t>    public class Picture</a:t>
            </a:r>
          </a:p>
          <a:p>
            <a:r>
              <a:rPr lang="en-US" sz="600" dirty="0"/>
              <a:t>    {</a:t>
            </a:r>
          </a:p>
          <a:p>
            <a:r>
              <a:rPr lang="en-US" sz="600" dirty="0"/>
              <a:t>        public Picture(List&lt;List&lt;Slot&gt;&gt; </a:t>
            </a:r>
            <a:r>
              <a:rPr lang="en-US" sz="600" dirty="0" err="1"/>
              <a:t>allSlots</a:t>
            </a:r>
            <a:r>
              <a:rPr lang="en-US" sz="600" dirty="0"/>
              <a:t>)</a:t>
            </a:r>
          </a:p>
          <a:p>
            <a:r>
              <a:rPr lang="en-US" sz="600" dirty="0"/>
              <a:t>        {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rowId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columnId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rowWidth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columnWidth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pictureName</a:t>
            </a:r>
            <a:r>
              <a:rPr lang="en-US" sz="600" dirty="0"/>
              <a:t> = "";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allSlots</a:t>
            </a:r>
            <a:r>
              <a:rPr lang="en-US" sz="600" dirty="0"/>
              <a:t> = </a:t>
            </a:r>
            <a:r>
              <a:rPr lang="en-US" sz="600" dirty="0" err="1"/>
              <a:t>allSlots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bitmapImage</a:t>
            </a:r>
            <a:r>
              <a:rPr lang="en-US" sz="600" dirty="0"/>
              <a:t> = null;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imageBrush</a:t>
            </a:r>
            <a:r>
              <a:rPr lang="en-US" sz="600" dirty="0"/>
              <a:t> = null;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isClock</a:t>
            </a:r>
            <a:r>
              <a:rPr lang="en-US" sz="600" dirty="0"/>
              <a:t> = false;</a:t>
            </a:r>
          </a:p>
          <a:p>
            <a:r>
              <a:rPr lang="en-US" sz="600" dirty="0"/>
              <a:t>        }</a:t>
            </a:r>
          </a:p>
          <a:p>
            <a:endParaRPr lang="en-US" sz="600" dirty="0"/>
          </a:p>
          <a:p>
            <a:r>
              <a:rPr lang="en-US" sz="600" dirty="0"/>
              <a:t>        public </a:t>
            </a:r>
            <a:r>
              <a:rPr lang="en-US" sz="600" dirty="0" err="1"/>
              <a:t>async</a:t>
            </a:r>
            <a:r>
              <a:rPr lang="en-US" sz="600" dirty="0"/>
              <a:t> Task </a:t>
            </a:r>
            <a:r>
              <a:rPr lang="en-US" sz="600" dirty="0" err="1"/>
              <a:t>SetPicture</a:t>
            </a:r>
            <a:r>
              <a:rPr lang="en-US" sz="600" dirty="0"/>
              <a:t>(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rowId</a:t>
            </a:r>
            <a:r>
              <a:rPr lang="en-US" sz="600" dirty="0"/>
              <a:t>, 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columnId</a:t>
            </a:r>
            <a:r>
              <a:rPr lang="en-US" sz="600" dirty="0"/>
              <a:t>, 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rowWidth</a:t>
            </a:r>
            <a:r>
              <a:rPr lang="en-US" sz="600" dirty="0"/>
              <a:t>, </a:t>
            </a:r>
            <a:r>
              <a:rPr lang="en-US" sz="600" dirty="0" err="1"/>
              <a:t>int</a:t>
            </a:r>
            <a:r>
              <a:rPr lang="en-US" sz="600" dirty="0"/>
              <a:t> </a:t>
            </a:r>
            <a:r>
              <a:rPr lang="en-US" sz="600" dirty="0" err="1"/>
              <a:t>columnWidth</a:t>
            </a:r>
            <a:r>
              <a:rPr lang="en-US" sz="600" dirty="0"/>
              <a:t>,</a:t>
            </a:r>
          </a:p>
          <a:p>
            <a:r>
              <a:rPr lang="en-US" sz="600" dirty="0"/>
              <a:t>	string </a:t>
            </a:r>
            <a:r>
              <a:rPr lang="en-US" sz="600" dirty="0" err="1"/>
              <a:t>pictureName</a:t>
            </a:r>
            <a:r>
              <a:rPr lang="en-US" sz="600" dirty="0"/>
              <a:t>, List&lt;Slot&gt; </a:t>
            </a:r>
            <a:r>
              <a:rPr lang="en-US" sz="600" dirty="0" err="1"/>
              <a:t>emptySlots</a:t>
            </a:r>
            <a:r>
              <a:rPr lang="en-US" sz="600" dirty="0"/>
              <a:t>)</a:t>
            </a:r>
          </a:p>
          <a:p>
            <a:r>
              <a:rPr lang="en-US" sz="600" dirty="0"/>
              <a:t>        {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pictureName</a:t>
            </a:r>
            <a:r>
              <a:rPr lang="en-US" sz="600" dirty="0"/>
              <a:t> = </a:t>
            </a:r>
            <a:r>
              <a:rPr lang="en-US" sz="600" dirty="0" err="1"/>
              <a:t>pictureName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imageBrush</a:t>
            </a:r>
            <a:r>
              <a:rPr lang="en-US" sz="600" dirty="0"/>
              <a:t> = new </a:t>
            </a:r>
            <a:r>
              <a:rPr lang="en-US" sz="600" dirty="0" err="1"/>
              <a:t>ImageBrush</a:t>
            </a:r>
            <a:r>
              <a:rPr lang="en-US" sz="600" dirty="0"/>
              <a:t>();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imageBrush.Opacity</a:t>
            </a:r>
            <a:r>
              <a:rPr lang="en-US" sz="600" dirty="0"/>
              <a:t> = 0;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bitmapImage</a:t>
            </a:r>
            <a:r>
              <a:rPr lang="en-US" sz="600" dirty="0"/>
              <a:t> = new </a:t>
            </a:r>
            <a:r>
              <a:rPr lang="en-US" sz="600" dirty="0" err="1"/>
              <a:t>BitmapImage</a:t>
            </a:r>
            <a:r>
              <a:rPr lang="en-US" sz="600" dirty="0"/>
              <a:t>();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bitmapImage.UriSource</a:t>
            </a:r>
            <a:r>
              <a:rPr lang="en-US" sz="600" dirty="0"/>
              <a:t> = new Uri("</a:t>
            </a:r>
            <a:r>
              <a:rPr lang="en-US" sz="600" dirty="0" err="1"/>
              <a:t>ms</a:t>
            </a:r>
            <a:r>
              <a:rPr lang="en-US" sz="600" dirty="0"/>
              <a:t>-appx:///Assets/Images/" + _</a:t>
            </a:r>
            <a:r>
              <a:rPr lang="en-US" sz="600" dirty="0" err="1"/>
              <a:t>pictureName</a:t>
            </a:r>
            <a:r>
              <a:rPr lang="en-US" sz="600" dirty="0"/>
              <a:t>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imageBrush.ImageSource</a:t>
            </a:r>
            <a:r>
              <a:rPr lang="en-US" sz="600" dirty="0"/>
              <a:t> = _</a:t>
            </a:r>
            <a:r>
              <a:rPr lang="en-US" sz="600" dirty="0" err="1"/>
              <a:t>bitmapImage</a:t>
            </a:r>
            <a:r>
              <a:rPr lang="en-US" sz="600" dirty="0"/>
              <a:t>;</a:t>
            </a:r>
          </a:p>
          <a:p>
            <a:endParaRPr lang="en-US" sz="600" dirty="0"/>
          </a:p>
          <a:p>
            <a:r>
              <a:rPr lang="en-US" sz="600" dirty="0"/>
              <a:t>            _</a:t>
            </a:r>
            <a:r>
              <a:rPr lang="en-US" sz="600" dirty="0" err="1"/>
              <a:t>rowId</a:t>
            </a:r>
            <a:r>
              <a:rPr lang="en-US" sz="600" dirty="0"/>
              <a:t> = </a:t>
            </a:r>
            <a:r>
              <a:rPr lang="en-US" sz="600" dirty="0" err="1"/>
              <a:t>rowId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columnId</a:t>
            </a:r>
            <a:r>
              <a:rPr lang="en-US" sz="600" dirty="0"/>
              <a:t> = </a:t>
            </a:r>
            <a:r>
              <a:rPr lang="en-US" sz="600" dirty="0" err="1"/>
              <a:t>columnId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rowWidth</a:t>
            </a:r>
            <a:r>
              <a:rPr lang="en-US" sz="600" dirty="0"/>
              <a:t> = </a:t>
            </a:r>
            <a:r>
              <a:rPr lang="en-US" sz="600" dirty="0" err="1"/>
              <a:t>rowWidth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columnWidth</a:t>
            </a:r>
            <a:r>
              <a:rPr lang="en-US" sz="600" dirty="0"/>
              <a:t> = </a:t>
            </a:r>
            <a:r>
              <a:rPr lang="en-US" sz="600" dirty="0" err="1"/>
              <a:t>columnWidth</a:t>
            </a:r>
            <a:r>
              <a:rPr lang="en-US" sz="600" dirty="0"/>
              <a:t>;</a:t>
            </a:r>
          </a:p>
          <a:p>
            <a:r>
              <a:rPr lang="nn-NO" sz="600" dirty="0"/>
              <a:t>            for (int i = 0; i &lt; _rowWidth; i++)</a:t>
            </a:r>
          </a:p>
          <a:p>
            <a:r>
              <a:rPr lang="en-US" sz="600" dirty="0"/>
              <a:t>            {</a:t>
            </a:r>
          </a:p>
          <a:p>
            <a:r>
              <a:rPr lang="en-US" sz="600" dirty="0"/>
              <a:t>                for(</a:t>
            </a:r>
            <a:r>
              <a:rPr lang="en-US" sz="600" dirty="0" err="1"/>
              <a:t>int</a:t>
            </a:r>
            <a:r>
              <a:rPr lang="en-US" sz="600" dirty="0"/>
              <a:t> j = 0; j &lt; _</a:t>
            </a:r>
            <a:r>
              <a:rPr lang="en-US" sz="600" dirty="0" err="1"/>
              <a:t>columnWidth</a:t>
            </a:r>
            <a:r>
              <a:rPr lang="en-US" sz="600" dirty="0"/>
              <a:t>; </a:t>
            </a:r>
            <a:r>
              <a:rPr lang="en-US" sz="600" dirty="0" err="1"/>
              <a:t>j++</a:t>
            </a:r>
            <a:r>
              <a:rPr lang="en-US" sz="600" dirty="0"/>
              <a:t>)</a:t>
            </a:r>
          </a:p>
          <a:p>
            <a:r>
              <a:rPr lang="en-US" sz="600" dirty="0"/>
              <a:t>                {</a:t>
            </a:r>
          </a:p>
          <a:p>
            <a:r>
              <a:rPr lang="en-US" sz="600" dirty="0"/>
              <a:t>                    _</a:t>
            </a:r>
            <a:r>
              <a:rPr lang="en-US" sz="600" dirty="0" err="1"/>
              <a:t>allSlots</a:t>
            </a:r>
            <a:r>
              <a:rPr lang="en-US" sz="600" dirty="0"/>
              <a:t>[_</a:t>
            </a:r>
            <a:r>
              <a:rPr lang="en-US" sz="600" dirty="0" err="1"/>
              <a:t>rowId</a:t>
            </a:r>
            <a:r>
              <a:rPr lang="en-US" sz="600" dirty="0"/>
              <a:t> + </a:t>
            </a:r>
            <a:r>
              <a:rPr lang="en-US" sz="600" dirty="0" err="1"/>
              <a:t>i</a:t>
            </a:r>
            <a:r>
              <a:rPr lang="en-US" sz="600" dirty="0"/>
              <a:t>][_</a:t>
            </a:r>
            <a:r>
              <a:rPr lang="en-US" sz="600" dirty="0" err="1"/>
              <a:t>columnId</a:t>
            </a:r>
            <a:r>
              <a:rPr lang="en-US" sz="600" dirty="0"/>
              <a:t> + j].</a:t>
            </a:r>
            <a:r>
              <a:rPr lang="en-US" sz="600" dirty="0" err="1"/>
              <a:t>SetPicture</a:t>
            </a:r>
            <a:r>
              <a:rPr lang="en-US" sz="600" dirty="0"/>
              <a:t>(this, </a:t>
            </a:r>
            <a:r>
              <a:rPr lang="en-US" sz="600" dirty="0" err="1"/>
              <a:t>emptySlots</a:t>
            </a:r>
            <a:r>
              <a:rPr lang="en-US" sz="600" dirty="0"/>
              <a:t>);</a:t>
            </a:r>
          </a:p>
          <a:p>
            <a:r>
              <a:rPr lang="en-US" sz="600" dirty="0"/>
              <a:t>                }</a:t>
            </a:r>
          </a:p>
          <a:p>
            <a:r>
              <a:rPr lang="en-US" sz="600" dirty="0"/>
              <a:t>            }</a:t>
            </a:r>
          </a:p>
          <a:p>
            <a:r>
              <a:rPr lang="en-US" sz="600" dirty="0"/>
              <a:t>            await _</a:t>
            </a:r>
            <a:r>
              <a:rPr lang="en-US" sz="600" dirty="0" err="1"/>
              <a:t>allSlots</a:t>
            </a:r>
            <a:r>
              <a:rPr lang="en-US" sz="600" dirty="0"/>
              <a:t>[_</a:t>
            </a:r>
            <a:r>
              <a:rPr lang="en-US" sz="600" dirty="0" err="1"/>
              <a:t>rowId</a:t>
            </a:r>
            <a:r>
              <a:rPr lang="en-US" sz="600" dirty="0"/>
              <a:t>][_</a:t>
            </a:r>
            <a:r>
              <a:rPr lang="en-US" sz="600" dirty="0" err="1"/>
              <a:t>columnId</a:t>
            </a:r>
            <a:r>
              <a:rPr lang="en-US" sz="600" dirty="0"/>
              <a:t>].</a:t>
            </a:r>
            <a:r>
              <a:rPr lang="en-US" sz="600" dirty="0" err="1"/>
              <a:t>ShowPicture</a:t>
            </a:r>
            <a:r>
              <a:rPr lang="en-US" sz="600" dirty="0"/>
              <a:t>(_</a:t>
            </a:r>
            <a:r>
              <a:rPr lang="en-US" sz="600" dirty="0" err="1"/>
              <a:t>rowWidth</a:t>
            </a:r>
            <a:r>
              <a:rPr lang="en-US" sz="600" dirty="0"/>
              <a:t>, _</a:t>
            </a:r>
            <a:r>
              <a:rPr lang="en-US" sz="600" dirty="0" err="1"/>
              <a:t>columnWidth</a:t>
            </a:r>
            <a:r>
              <a:rPr lang="en-US" sz="600" dirty="0"/>
              <a:t>);</a:t>
            </a:r>
          </a:p>
          <a:p>
            <a:r>
              <a:rPr lang="en-US" sz="600" dirty="0"/>
              <a:t>        }</a:t>
            </a:r>
          </a:p>
          <a:p>
            <a:endParaRPr lang="en-US" sz="600" dirty="0"/>
          </a:p>
          <a:p>
            <a:r>
              <a:rPr lang="en-US" sz="600" dirty="0"/>
              <a:t>            await _</a:t>
            </a:r>
            <a:r>
              <a:rPr lang="en-US" sz="600" dirty="0" err="1"/>
              <a:t>allSlots</a:t>
            </a:r>
            <a:r>
              <a:rPr lang="en-US" sz="600" dirty="0"/>
              <a:t>[_</a:t>
            </a:r>
            <a:r>
              <a:rPr lang="en-US" sz="600" dirty="0" err="1"/>
              <a:t>rowId</a:t>
            </a:r>
            <a:r>
              <a:rPr lang="en-US" sz="600" dirty="0"/>
              <a:t>][_</a:t>
            </a:r>
            <a:r>
              <a:rPr lang="en-US" sz="600" dirty="0" err="1"/>
              <a:t>columnId</a:t>
            </a:r>
            <a:r>
              <a:rPr lang="en-US" sz="600" dirty="0"/>
              <a:t>].</a:t>
            </a:r>
            <a:r>
              <a:rPr lang="en-US" sz="600" dirty="0" err="1"/>
              <a:t>UnShowPicture</a:t>
            </a:r>
            <a:r>
              <a:rPr lang="en-US" sz="600" dirty="0"/>
              <a:t>();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bitmapImage</a:t>
            </a:r>
            <a:r>
              <a:rPr lang="en-US" sz="600" dirty="0"/>
              <a:t> = null;</a:t>
            </a:r>
          </a:p>
          <a:p>
            <a:r>
              <a:rPr lang="en-US" sz="600" dirty="0"/>
              <a:t>            _</a:t>
            </a:r>
            <a:r>
              <a:rPr lang="en-US" sz="600" dirty="0" err="1"/>
              <a:t>imageBrush</a:t>
            </a:r>
            <a:r>
              <a:rPr lang="en-US" sz="600" dirty="0"/>
              <a:t> = null;</a:t>
            </a:r>
          </a:p>
          <a:p>
            <a:r>
              <a:rPr lang="en-US" sz="600" dirty="0"/>
              <a:t>        }</a:t>
            </a:r>
          </a:p>
          <a:p>
            <a:r>
              <a:rPr lang="en-US" sz="600" dirty="0"/>
              <a:t>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columnId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rowWidth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</a:t>
            </a:r>
            <a:r>
              <a:rPr lang="en-US" sz="600" dirty="0" err="1"/>
              <a:t>int</a:t>
            </a:r>
            <a:r>
              <a:rPr lang="en-US" sz="600" dirty="0"/>
              <a:t> _</a:t>
            </a:r>
            <a:r>
              <a:rPr lang="en-US" sz="600" dirty="0" err="1"/>
              <a:t>columnWidth</a:t>
            </a:r>
            <a:r>
              <a:rPr lang="en-US" sz="600" dirty="0"/>
              <a:t>;</a:t>
            </a:r>
          </a:p>
          <a:p>
            <a:r>
              <a:rPr lang="en-US" sz="600" dirty="0"/>
              <a:t>        private string _</a:t>
            </a:r>
            <a:r>
              <a:rPr lang="en-US" sz="600" dirty="0" err="1"/>
              <a:t>pictureName</a:t>
            </a:r>
            <a:r>
              <a:rPr lang="en-US" sz="600" dirty="0"/>
              <a:t>;</a:t>
            </a:r>
          </a:p>
          <a:p>
            <a:r>
              <a:rPr lang="nb-NO" sz="600" dirty="0"/>
              <a:t>        private List&lt;List&lt;Slot&gt;&gt; _allSlots;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BitmapImage</a:t>
            </a:r>
            <a:r>
              <a:rPr lang="en-US" sz="600" dirty="0"/>
              <a:t> _</a:t>
            </a:r>
            <a:r>
              <a:rPr lang="en-US" sz="600" dirty="0" err="1"/>
              <a:t>bitmapImage</a:t>
            </a:r>
            <a:r>
              <a:rPr lang="en-US" sz="600" dirty="0"/>
              <a:t>;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ImageBrush</a:t>
            </a:r>
            <a:r>
              <a:rPr lang="en-US" sz="600" dirty="0"/>
              <a:t> _</a:t>
            </a:r>
            <a:r>
              <a:rPr lang="en-US" sz="600" dirty="0" err="1"/>
              <a:t>imageBrush</a:t>
            </a:r>
            <a:r>
              <a:rPr lang="en-US" sz="600" dirty="0"/>
              <a:t>;</a:t>
            </a:r>
          </a:p>
          <a:p>
            <a:r>
              <a:rPr lang="en-US" sz="600" dirty="0"/>
              <a:t>        bool _</a:t>
            </a:r>
            <a:r>
              <a:rPr lang="en-US" sz="600" dirty="0" err="1"/>
              <a:t>isClock</a:t>
            </a:r>
            <a:r>
              <a:rPr lang="en-US" sz="600" dirty="0"/>
              <a:t>;</a:t>
            </a:r>
          </a:p>
          <a:p>
            <a:r>
              <a:rPr lang="en-US" sz="600" dirty="0"/>
              <a:t>    }</a:t>
            </a:r>
          </a:p>
          <a:p>
            <a:r>
              <a:rPr lang="en-US" sz="6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91807-0BFD-4BB2-B2F6-2218FD13F4AB}"/>
              </a:ext>
            </a:extLst>
          </p:cNvPr>
          <p:cNvSpPr txBox="1"/>
          <p:nvPr/>
        </p:nvSpPr>
        <p:spPr>
          <a:xfrm rot="5400000">
            <a:off x="11518578" y="4621170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775E0C-58B3-4F45-B8FB-1548EF4D4AF1}"/>
              </a:ext>
            </a:extLst>
          </p:cNvPr>
          <p:cNvGrpSpPr/>
          <p:nvPr/>
        </p:nvGrpSpPr>
        <p:grpSpPr>
          <a:xfrm>
            <a:off x="1667374" y="7392155"/>
            <a:ext cx="5190245" cy="3083188"/>
            <a:chOff x="4831096" y="1798227"/>
            <a:chExt cx="2407898" cy="143037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3BD09F4-8FA1-4E1D-991C-21163E3C058F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380FE041-DF4C-47FC-8FBB-A0FA558436D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1C6C9153-8F9D-4A8A-ACE1-6040304B6061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E5873AE-5725-4D2A-AC9D-61ABBD322919}"/>
              </a:ext>
            </a:extLst>
          </p:cNvPr>
          <p:cNvSpPr txBox="1"/>
          <p:nvPr/>
        </p:nvSpPr>
        <p:spPr>
          <a:xfrm>
            <a:off x="6922761" y="7006530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6F2E8-B267-41D9-9AF6-1E2725A88025}"/>
              </a:ext>
            </a:extLst>
          </p:cNvPr>
          <p:cNvSpPr txBox="1"/>
          <p:nvPr/>
        </p:nvSpPr>
        <p:spPr>
          <a:xfrm>
            <a:off x="8681635" y="863235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1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B5CFF-5F01-4EB0-8CB3-23FB756242D4}"/>
              </a:ext>
            </a:extLst>
          </p:cNvPr>
          <p:cNvSpPr txBox="1"/>
          <p:nvPr/>
        </p:nvSpPr>
        <p:spPr>
          <a:xfrm>
            <a:off x="-5347504" y="-472440"/>
            <a:ext cx="5090624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Who</a:t>
            </a:r>
          </a:p>
          <a:p>
            <a:r>
              <a:rPr lang="en-US" sz="16000" dirty="0"/>
              <a:t>is the</a:t>
            </a:r>
          </a:p>
          <a:p>
            <a:r>
              <a:rPr lang="en-US" sz="16000" dirty="0"/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469E3-8370-4C60-A004-DA8FED3763B4}"/>
              </a:ext>
            </a:extLst>
          </p:cNvPr>
          <p:cNvSpPr txBox="1"/>
          <p:nvPr/>
        </p:nvSpPr>
        <p:spPr>
          <a:xfrm rot="5400000">
            <a:off x="11733862" y="4577372"/>
            <a:ext cx="183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372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1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7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4BD9A1-D416-49A5-9395-E1F415818D7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3EB5C2C-BD47-467D-95FD-57C0EAFC8727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Left 24">
              <a:extLst>
                <a:ext uri="{FF2B5EF4-FFF2-40B4-BE49-F238E27FC236}">
                  <a16:creationId xmlns:a16="http://schemas.microsoft.com/office/drawing/2014/main" id="{4157358F-C5F2-4423-8312-CACF936C6A7E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0D947504-04F5-474D-A837-FFA71D2C0EF1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75CF40-AC49-4F18-8070-81DD2B0AC558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5266D-643D-4157-832C-B9B2CD8CAAE5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57B1CF3-47BB-434D-A978-B7F4AF05C7EF}"/>
              </a:ext>
            </a:extLst>
          </p:cNvPr>
          <p:cNvSpPr/>
          <p:nvPr/>
        </p:nvSpPr>
        <p:spPr>
          <a:xfrm rot="9615175">
            <a:off x="7811758" y="1540752"/>
            <a:ext cx="923544" cy="1841577"/>
          </a:xfrm>
          <a:custGeom>
            <a:avLst/>
            <a:gdLst>
              <a:gd name="connsiteX0" fmla="*/ 819607 w 923544"/>
              <a:gd name="connsiteY0" fmla="*/ 1236468 h 1841577"/>
              <a:gd name="connsiteX1" fmla="*/ 818930 w 923544"/>
              <a:gd name="connsiteY1" fmla="*/ 1236225 h 1841577"/>
              <a:gd name="connsiteX2" fmla="*/ 822694 w 923544"/>
              <a:gd name="connsiteY2" fmla="*/ 742928 h 1841577"/>
              <a:gd name="connsiteX3" fmla="*/ 923544 w 923544"/>
              <a:gd name="connsiteY3" fmla="*/ 779130 h 1841577"/>
              <a:gd name="connsiteX4" fmla="*/ 923544 w 923544"/>
              <a:gd name="connsiteY4" fmla="*/ 922265 h 1841577"/>
              <a:gd name="connsiteX5" fmla="*/ 923217 w 923544"/>
              <a:gd name="connsiteY5" fmla="*/ 1107693 h 1841577"/>
              <a:gd name="connsiteX6" fmla="*/ 607784 w 923544"/>
              <a:gd name="connsiteY6" fmla="*/ 1787985 h 1841577"/>
              <a:gd name="connsiteX7" fmla="*/ 520715 w 923544"/>
              <a:gd name="connsiteY7" fmla="*/ 1751674 h 1841577"/>
              <a:gd name="connsiteX8" fmla="*/ 439611 w 923544"/>
              <a:gd name="connsiteY8" fmla="*/ 1707776 h 1841577"/>
              <a:gd name="connsiteX9" fmla="*/ 439028 w 923544"/>
              <a:gd name="connsiteY9" fmla="*/ 1707421 h 1841577"/>
              <a:gd name="connsiteX10" fmla="*/ 374057 w 923544"/>
              <a:gd name="connsiteY10" fmla="*/ 1663321 h 1841577"/>
              <a:gd name="connsiteX11" fmla="*/ 355306 w 923544"/>
              <a:gd name="connsiteY11" fmla="*/ 1649259 h 1841577"/>
              <a:gd name="connsiteX12" fmla="*/ 312797 w 923544"/>
              <a:gd name="connsiteY12" fmla="*/ 1613779 h 1841577"/>
              <a:gd name="connsiteX13" fmla="*/ 281429 w 923544"/>
              <a:gd name="connsiteY13" fmla="*/ 1585192 h 1841577"/>
              <a:gd name="connsiteX14" fmla="*/ 255327 w 923544"/>
              <a:gd name="connsiteY14" fmla="*/ 1558660 h 1841577"/>
              <a:gd name="connsiteX15" fmla="*/ 216711 w 923544"/>
              <a:gd name="connsiteY15" fmla="*/ 1516061 h 1841577"/>
              <a:gd name="connsiteX16" fmla="*/ 201813 w 923544"/>
              <a:gd name="connsiteY16" fmla="*/ 1497646 h 1841577"/>
              <a:gd name="connsiteX17" fmla="*/ 168138 w 923544"/>
              <a:gd name="connsiteY17" fmla="*/ 1452495 h 1841577"/>
              <a:gd name="connsiteX18" fmla="*/ 134267 w 923544"/>
              <a:gd name="connsiteY18" fmla="*/ 1395514 h 1841577"/>
              <a:gd name="connsiteX19" fmla="*/ 77103 w 923544"/>
              <a:gd name="connsiteY19" fmla="*/ 1289903 h 1841577"/>
              <a:gd name="connsiteX20" fmla="*/ 62019 w 923544"/>
              <a:gd name="connsiteY20" fmla="*/ 1247953 h 1841577"/>
              <a:gd name="connsiteX21" fmla="*/ 18577 w 923544"/>
              <a:gd name="connsiteY21" fmla="*/ 1107484 h 1841577"/>
              <a:gd name="connsiteX22" fmla="*/ 0 w 923544"/>
              <a:gd name="connsiteY22" fmla="*/ 921451 h 1841577"/>
              <a:gd name="connsiteX23" fmla="*/ 336361 w 923544"/>
              <a:gd name="connsiteY23" fmla="*/ 209385 h 1841577"/>
              <a:gd name="connsiteX24" fmla="*/ 397943 w 923544"/>
              <a:gd name="connsiteY24" fmla="*/ 163371 h 1841577"/>
              <a:gd name="connsiteX25" fmla="*/ 435349 w 923544"/>
              <a:gd name="connsiteY25" fmla="*/ 141136 h 1841577"/>
              <a:gd name="connsiteX26" fmla="*/ 551791 w 923544"/>
              <a:gd name="connsiteY26" fmla="*/ 77977 h 1841577"/>
              <a:gd name="connsiteX27" fmla="*/ 610420 w 923544"/>
              <a:gd name="connsiteY27" fmla="*/ 56894 h 1841577"/>
              <a:gd name="connsiteX28" fmla="*/ 730484 w 923544"/>
              <a:gd name="connsiteY28" fmla="*/ 19647 h 1841577"/>
              <a:gd name="connsiteX29" fmla="*/ 752045 w 923544"/>
              <a:gd name="connsiteY29" fmla="*/ 15248 h 1841577"/>
              <a:gd name="connsiteX30" fmla="*/ 809009 w 923544"/>
              <a:gd name="connsiteY30" fmla="*/ 6559 h 1841577"/>
              <a:gd name="connsiteX31" fmla="*/ 846994 w 923544"/>
              <a:gd name="connsiteY31" fmla="*/ 2584 h 1841577"/>
              <a:gd name="connsiteX32" fmla="*/ 894633 w 923544"/>
              <a:gd name="connsiteY32" fmla="*/ 180 h 1841577"/>
              <a:gd name="connsiteX33" fmla="*/ 923543 w 923544"/>
              <a:gd name="connsiteY33" fmla="*/ 0 h 1841577"/>
              <a:gd name="connsiteX34" fmla="*/ 923544 w 923544"/>
              <a:gd name="connsiteY34" fmla="*/ 674064 h 1841577"/>
              <a:gd name="connsiteX35" fmla="*/ 825534 w 923544"/>
              <a:gd name="connsiteY35" fmla="*/ 638880 h 1841577"/>
              <a:gd name="connsiteX36" fmla="*/ 826946 w 923544"/>
              <a:gd name="connsiteY36" fmla="*/ 397814 h 1841577"/>
              <a:gd name="connsiteX37" fmla="*/ 824830 w 923544"/>
              <a:gd name="connsiteY37" fmla="*/ 385550 h 1841577"/>
              <a:gd name="connsiteX38" fmla="*/ 817634 w 923544"/>
              <a:gd name="connsiteY38" fmla="*/ 375682 h 1841577"/>
              <a:gd name="connsiteX39" fmla="*/ 799832 w 923544"/>
              <a:gd name="connsiteY39" fmla="*/ 365458 h 1841577"/>
              <a:gd name="connsiteX40" fmla="*/ 766570 w 923544"/>
              <a:gd name="connsiteY40" fmla="*/ 352368 h 1841577"/>
              <a:gd name="connsiteX41" fmla="*/ 732454 w 923544"/>
              <a:gd name="connsiteY41" fmla="*/ 341653 h 1841577"/>
              <a:gd name="connsiteX42" fmla="*/ 712256 w 923544"/>
              <a:gd name="connsiteY42" fmla="*/ 341305 h 1841577"/>
              <a:gd name="connsiteX43" fmla="*/ 702161 w 923544"/>
              <a:gd name="connsiteY43" fmla="*/ 353403 h 1841577"/>
              <a:gd name="connsiteX44" fmla="*/ 699279 w 923544"/>
              <a:gd name="connsiteY44" fmla="*/ 379592 h 1841577"/>
              <a:gd name="connsiteX45" fmla="*/ 700981 w 923544"/>
              <a:gd name="connsiteY45" fmla="*/ 1302017 h 1841577"/>
              <a:gd name="connsiteX46" fmla="*/ 703943 w 923544"/>
              <a:gd name="connsiteY46" fmla="*/ 1317268 h 1841577"/>
              <a:gd name="connsiteX47" fmla="*/ 714725 w 923544"/>
              <a:gd name="connsiteY47" fmla="*/ 1329958 h 1841577"/>
              <a:gd name="connsiteX48" fmla="*/ 736484 w 923544"/>
              <a:gd name="connsiteY48" fmla="*/ 1341987 h 1841577"/>
              <a:gd name="connsiteX49" fmla="*/ 772121 w 923544"/>
              <a:gd name="connsiteY49" fmla="*/ 1355930 h 1841577"/>
              <a:gd name="connsiteX50" fmla="*/ 806116 w 923544"/>
              <a:gd name="connsiteY50" fmla="*/ 1366984 h 1841577"/>
              <a:gd name="connsiteX51" fmla="*/ 829197 w 923544"/>
              <a:gd name="connsiteY51" fmla="*/ 1371051 h 1841577"/>
              <a:gd name="connsiteX52" fmla="*/ 844787 w 923544"/>
              <a:gd name="connsiteY52" fmla="*/ 1368213 h 1841577"/>
              <a:gd name="connsiteX53" fmla="*/ 856310 w 923544"/>
              <a:gd name="connsiteY53" fmla="*/ 1358544 h 1841577"/>
              <a:gd name="connsiteX54" fmla="*/ 922916 w 923544"/>
              <a:gd name="connsiteY54" fmla="*/ 1278031 h 1841577"/>
              <a:gd name="connsiteX55" fmla="*/ 921922 w 923544"/>
              <a:gd name="connsiteY55" fmla="*/ 1841315 h 1841577"/>
              <a:gd name="connsiteX56" fmla="*/ 879692 w 923544"/>
              <a:gd name="connsiteY56" fmla="*/ 1841577 h 1841577"/>
              <a:gd name="connsiteX57" fmla="*/ 607784 w 923544"/>
              <a:gd name="connsiteY57" fmla="*/ 1787985 h 184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23544" h="1841577">
                <a:moveTo>
                  <a:pt x="819607" y="1236468"/>
                </a:moveTo>
                <a:lnTo>
                  <a:pt x="818930" y="1236225"/>
                </a:lnTo>
                <a:lnTo>
                  <a:pt x="822694" y="742928"/>
                </a:lnTo>
                <a:lnTo>
                  <a:pt x="923544" y="779130"/>
                </a:lnTo>
                <a:lnTo>
                  <a:pt x="923544" y="922265"/>
                </a:lnTo>
                <a:lnTo>
                  <a:pt x="923217" y="1107693"/>
                </a:lnTo>
                <a:close/>
                <a:moveTo>
                  <a:pt x="607784" y="1787985"/>
                </a:moveTo>
                <a:cubicBezTo>
                  <a:pt x="577847" y="1777238"/>
                  <a:pt x="548808" y="1765101"/>
                  <a:pt x="520715" y="1751674"/>
                </a:cubicBezTo>
                <a:lnTo>
                  <a:pt x="439611" y="1707776"/>
                </a:lnTo>
                <a:lnTo>
                  <a:pt x="439028" y="1707421"/>
                </a:lnTo>
                <a:lnTo>
                  <a:pt x="374057" y="1663321"/>
                </a:lnTo>
                <a:lnTo>
                  <a:pt x="355306" y="1649259"/>
                </a:lnTo>
                <a:lnTo>
                  <a:pt x="312797" y="1613779"/>
                </a:lnTo>
                <a:lnTo>
                  <a:pt x="281429" y="1585192"/>
                </a:lnTo>
                <a:lnTo>
                  <a:pt x="255327" y="1558660"/>
                </a:lnTo>
                <a:lnTo>
                  <a:pt x="216711" y="1516061"/>
                </a:lnTo>
                <a:lnTo>
                  <a:pt x="201813" y="1497646"/>
                </a:lnTo>
                <a:lnTo>
                  <a:pt x="168138" y="1452495"/>
                </a:lnTo>
                <a:lnTo>
                  <a:pt x="134267" y="1395514"/>
                </a:lnTo>
                <a:lnTo>
                  <a:pt x="77103" y="1289903"/>
                </a:lnTo>
                <a:lnTo>
                  <a:pt x="62019" y="1247953"/>
                </a:lnTo>
                <a:lnTo>
                  <a:pt x="18577" y="1107484"/>
                </a:lnTo>
                <a:cubicBezTo>
                  <a:pt x="6342" y="1047386"/>
                  <a:pt x="-56" y="985169"/>
                  <a:pt x="0" y="921451"/>
                </a:cubicBezTo>
                <a:cubicBezTo>
                  <a:pt x="253" y="634722"/>
                  <a:pt x="131151" y="378605"/>
                  <a:pt x="336361" y="209385"/>
                </a:cubicBezTo>
                <a:lnTo>
                  <a:pt x="397943" y="163371"/>
                </a:lnTo>
                <a:lnTo>
                  <a:pt x="435349" y="141136"/>
                </a:lnTo>
                <a:lnTo>
                  <a:pt x="551791" y="77977"/>
                </a:lnTo>
                <a:lnTo>
                  <a:pt x="610420" y="56894"/>
                </a:lnTo>
                <a:lnTo>
                  <a:pt x="730484" y="19647"/>
                </a:lnTo>
                <a:lnTo>
                  <a:pt x="752045" y="15248"/>
                </a:lnTo>
                <a:lnTo>
                  <a:pt x="809009" y="6559"/>
                </a:lnTo>
                <a:lnTo>
                  <a:pt x="846994" y="2584"/>
                </a:lnTo>
                <a:lnTo>
                  <a:pt x="894633" y="180"/>
                </a:lnTo>
                <a:lnTo>
                  <a:pt x="923543" y="0"/>
                </a:lnTo>
                <a:lnTo>
                  <a:pt x="923544" y="674064"/>
                </a:lnTo>
                <a:lnTo>
                  <a:pt x="825534" y="638880"/>
                </a:lnTo>
                <a:lnTo>
                  <a:pt x="826946" y="397814"/>
                </a:lnTo>
                <a:cubicBezTo>
                  <a:pt x="826597" y="393087"/>
                  <a:pt x="825891" y="389000"/>
                  <a:pt x="824830" y="385550"/>
                </a:cubicBezTo>
                <a:cubicBezTo>
                  <a:pt x="823767" y="382102"/>
                  <a:pt x="821368" y="378813"/>
                  <a:pt x="817634" y="375682"/>
                </a:cubicBezTo>
                <a:cubicBezTo>
                  <a:pt x="813902" y="372554"/>
                  <a:pt x="807966" y="369145"/>
                  <a:pt x="799832" y="365458"/>
                </a:cubicBezTo>
                <a:cubicBezTo>
                  <a:pt x="791696" y="361770"/>
                  <a:pt x="780609" y="357407"/>
                  <a:pt x="766570" y="352368"/>
                </a:cubicBezTo>
                <a:cubicBezTo>
                  <a:pt x="752530" y="347327"/>
                  <a:pt x="741159" y="343756"/>
                  <a:pt x="732454" y="341653"/>
                </a:cubicBezTo>
                <a:cubicBezTo>
                  <a:pt x="723750" y="339552"/>
                  <a:pt x="717018" y="339435"/>
                  <a:pt x="712256" y="341305"/>
                </a:cubicBezTo>
                <a:cubicBezTo>
                  <a:pt x="707495" y="343175"/>
                  <a:pt x="704130" y="347207"/>
                  <a:pt x="702161" y="353403"/>
                </a:cubicBezTo>
                <a:cubicBezTo>
                  <a:pt x="700193" y="359599"/>
                  <a:pt x="699233" y="368328"/>
                  <a:pt x="699279" y="379592"/>
                </a:cubicBezTo>
                <a:lnTo>
                  <a:pt x="700981" y="1302017"/>
                </a:lnTo>
                <a:cubicBezTo>
                  <a:pt x="701004" y="1307650"/>
                  <a:pt x="701991" y="1312733"/>
                  <a:pt x="703943" y="1317268"/>
                </a:cubicBezTo>
                <a:cubicBezTo>
                  <a:pt x="705895" y="1321802"/>
                  <a:pt x="709488" y="1326033"/>
                  <a:pt x="714725" y="1329958"/>
                </a:cubicBezTo>
                <a:cubicBezTo>
                  <a:pt x="719962" y="1333883"/>
                  <a:pt x="727214" y="1337892"/>
                  <a:pt x="736484" y="1341987"/>
                </a:cubicBezTo>
                <a:cubicBezTo>
                  <a:pt x="745750" y="1346081"/>
                  <a:pt x="757630" y="1350728"/>
                  <a:pt x="772121" y="1355930"/>
                </a:cubicBezTo>
                <a:cubicBezTo>
                  <a:pt x="785710" y="1360808"/>
                  <a:pt x="797041" y="1364493"/>
                  <a:pt x="806116" y="1366984"/>
                </a:cubicBezTo>
                <a:cubicBezTo>
                  <a:pt x="815191" y="1369474"/>
                  <a:pt x="822884" y="1370830"/>
                  <a:pt x="829197" y="1371051"/>
                </a:cubicBezTo>
                <a:cubicBezTo>
                  <a:pt x="835508" y="1371271"/>
                  <a:pt x="840705" y="1370325"/>
                  <a:pt x="844787" y="1368213"/>
                </a:cubicBezTo>
                <a:cubicBezTo>
                  <a:pt x="848868" y="1366098"/>
                  <a:pt x="852710" y="1362876"/>
                  <a:pt x="856310" y="1358544"/>
                </a:cubicBezTo>
                <a:lnTo>
                  <a:pt x="922916" y="1278031"/>
                </a:lnTo>
                <a:lnTo>
                  <a:pt x="921922" y="1841315"/>
                </a:lnTo>
                <a:lnTo>
                  <a:pt x="879692" y="1841577"/>
                </a:lnTo>
                <a:cubicBezTo>
                  <a:pt x="789121" y="1837670"/>
                  <a:pt x="697597" y="1820226"/>
                  <a:pt x="607784" y="1787985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790534" y="4621169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0A770-894B-4C21-8998-1A6237BBB5D2}"/>
              </a:ext>
            </a:extLst>
          </p:cNvPr>
          <p:cNvGrpSpPr/>
          <p:nvPr/>
        </p:nvGrpSpPr>
        <p:grpSpPr>
          <a:xfrm>
            <a:off x="1667374" y="2080218"/>
            <a:ext cx="5190245" cy="3083188"/>
            <a:chOff x="4831096" y="1798227"/>
            <a:chExt cx="2407898" cy="143037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667EA46-5075-4419-A5FB-825F1CB813D8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5BF8B1EA-1CC2-4BE1-A80C-F09034D9F615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69AAEA31-CF4A-4E91-A363-54D384005FCB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597C2-B80D-4908-8739-FD99CFF6432A}"/>
              </a:ext>
            </a:extLst>
          </p:cNvPr>
          <p:cNvSpPr txBox="1"/>
          <p:nvPr/>
        </p:nvSpPr>
        <p:spPr>
          <a:xfrm>
            <a:off x="6922761" y="16945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AA39-B7C6-4973-9DAB-505ED42473CB}"/>
              </a:ext>
            </a:extLst>
          </p:cNvPr>
          <p:cNvSpPr txBox="1"/>
          <p:nvPr/>
        </p:nvSpPr>
        <p:spPr>
          <a:xfrm>
            <a:off x="8681635" y="33204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BF726-DB21-42AF-B15B-0F8CD517EF71}"/>
              </a:ext>
            </a:extLst>
          </p:cNvPr>
          <p:cNvSpPr txBox="1"/>
          <p:nvPr/>
        </p:nvSpPr>
        <p:spPr>
          <a:xfrm rot="5400000">
            <a:off x="10756446" y="3599960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1192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6DC7041B-88A7-4351-956C-8F93BC25F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49" y="4727523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EEE9EF-8BE6-467A-9671-C25A71C78CC2}"/>
              </a:ext>
            </a:extLst>
          </p:cNvPr>
          <p:cNvSpPr/>
          <p:nvPr/>
        </p:nvSpPr>
        <p:spPr>
          <a:xfrm>
            <a:off x="2453640" y="306054"/>
            <a:ext cx="3383280" cy="33832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Supervised</a:t>
            </a:r>
          </a:p>
        </p:txBody>
      </p:sp>
      <p:pic>
        <p:nvPicPr>
          <p:cNvPr id="7" name="Picture 6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D851A67A-3BF3-456C-80AE-CFB7B1423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3697146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F155F3-88AE-46E2-B72B-D65C7D2B8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563754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E1589-44B3-4732-B5E3-7DF9A97A7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49" y="4727583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8D27EC2-AC97-498E-90C1-C3E6B06DF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3697146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7E9DF64C-3982-49B4-889B-2889EBFF1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565" y="4723146"/>
            <a:ext cx="914400" cy="9144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AFCCA965-1030-435A-BA1C-49039B640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565" y="5637546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C8ECBA-1B6F-42A0-8D6F-EE5B3E8C7C18}"/>
              </a:ext>
            </a:extLst>
          </p:cNvPr>
          <p:cNvSpPr/>
          <p:nvPr/>
        </p:nvSpPr>
        <p:spPr>
          <a:xfrm>
            <a:off x="6355080" y="313866"/>
            <a:ext cx="3383280" cy="33832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Unsupervised</a:t>
            </a:r>
          </a:p>
        </p:txBody>
      </p:sp>
      <p:pic>
        <p:nvPicPr>
          <p:cNvPr id="4" name="Picture 3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CFAE7DA1-A213-45BA-AF1B-36D993500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0" y="3707053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A233568-B9A2-4BF5-9401-9A19097CF4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01" y="3707053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292EC6-0048-44D7-868E-B824FECB47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656" y="4798861"/>
            <a:ext cx="914400" cy="838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BF4C8-594E-44CA-9DDC-BAF32ADDA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40" y="5781473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9C810D-AE92-42CD-B580-DA86BE915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72" y="5781473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9E9475-E4E6-413D-9A9D-E335F3884AC3}"/>
              </a:ext>
            </a:extLst>
          </p:cNvPr>
          <p:cNvCxnSpPr/>
          <p:nvPr/>
        </p:nvCxnSpPr>
        <p:spPr>
          <a:xfrm flipV="1">
            <a:off x="7269480" y="3950677"/>
            <a:ext cx="1393874" cy="260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BC8CD0-8400-426A-B2A9-1D15DEB0E62E}"/>
              </a:ext>
            </a:extLst>
          </p:cNvPr>
          <p:cNvSpPr/>
          <p:nvPr/>
        </p:nvSpPr>
        <p:spPr>
          <a:xfrm>
            <a:off x="12652480" y="306054"/>
            <a:ext cx="3383280" cy="33832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</p:spTree>
    <p:extLst>
      <p:ext uri="{BB962C8B-B14F-4D97-AF65-F5344CB8AC3E}">
        <p14:creationId xmlns:p14="http://schemas.microsoft.com/office/powerpoint/2010/main" val="38068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1"/>
            <a:ext cx="12192001" cy="6908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CA72-2C46-4EFA-80B6-D044A5A8F542}"/>
              </a:ext>
            </a:extLst>
          </p:cNvPr>
          <p:cNvSpPr txBox="1"/>
          <p:nvPr/>
        </p:nvSpPr>
        <p:spPr>
          <a:xfrm rot="5400000">
            <a:off x="11523360" y="4621170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F40A2-4F4A-43A5-BB53-CD1384FB96B0}"/>
              </a:ext>
            </a:extLst>
          </p:cNvPr>
          <p:cNvGrpSpPr/>
          <p:nvPr/>
        </p:nvGrpSpPr>
        <p:grpSpPr>
          <a:xfrm>
            <a:off x="1667374" y="7503118"/>
            <a:ext cx="5190245" cy="3083188"/>
            <a:chOff x="4831096" y="1798227"/>
            <a:chExt cx="2407898" cy="1430376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C62B1DA-B96D-4C78-84B0-3CAD93EE3576}"/>
                </a:ext>
              </a:extLst>
            </p:cNvPr>
            <p:cNvSpPr/>
            <p:nvPr/>
          </p:nvSpPr>
          <p:spPr>
            <a:xfrm>
              <a:off x="6383981" y="2359923"/>
              <a:ext cx="855013" cy="8686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946ECF3C-3695-468C-B97D-8CC3B8DA5E93}"/>
                </a:ext>
              </a:extLst>
            </p:cNvPr>
            <p:cNvSpPr/>
            <p:nvPr/>
          </p:nvSpPr>
          <p:spPr>
            <a:xfrm>
              <a:off x="4831096" y="2359923"/>
              <a:ext cx="855013" cy="868680"/>
            </a:xfrm>
            <a:prstGeom prst="leftArrow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F1B482B0-C589-4C1F-8642-882311B750C0}"/>
                </a:ext>
              </a:extLst>
            </p:cNvPr>
            <p:cNvSpPr/>
            <p:nvPr/>
          </p:nvSpPr>
          <p:spPr>
            <a:xfrm>
              <a:off x="5622649" y="1798227"/>
              <a:ext cx="855013" cy="86868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352B2D-7A1B-4B18-BCA3-25C8294B35B9}"/>
              </a:ext>
            </a:extLst>
          </p:cNvPr>
          <p:cNvSpPr txBox="1"/>
          <p:nvPr/>
        </p:nvSpPr>
        <p:spPr>
          <a:xfrm>
            <a:off x="6922761" y="7117493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421464" y="274020"/>
                </a:moveTo>
                <a:lnTo>
                  <a:pt x="421798" y="274020"/>
                </a:lnTo>
                <a:lnTo>
                  <a:pt x="497477" y="490006"/>
                </a:lnTo>
                <a:lnTo>
                  <a:pt x="346789" y="490006"/>
                </a:lnTo>
                <a:close/>
                <a:moveTo>
                  <a:pt x="423473" y="214414"/>
                </a:moveTo>
                <a:cubicBezTo>
                  <a:pt x="416775" y="214414"/>
                  <a:pt x="411250" y="214581"/>
                  <a:pt x="406897" y="214916"/>
                </a:cubicBezTo>
                <a:cubicBezTo>
                  <a:pt x="402544" y="215251"/>
                  <a:pt x="398972" y="215865"/>
                  <a:pt x="396181" y="216758"/>
                </a:cubicBezTo>
                <a:cubicBezTo>
                  <a:pt x="393391" y="217651"/>
                  <a:pt x="391270" y="218879"/>
                  <a:pt x="389819" y="220441"/>
                </a:cubicBezTo>
                <a:cubicBezTo>
                  <a:pt x="388368" y="222004"/>
                  <a:pt x="387196" y="224013"/>
                  <a:pt x="386303" y="226469"/>
                </a:cubicBezTo>
                <a:lnTo>
                  <a:pt x="240972" y="628975"/>
                </a:lnTo>
                <a:cubicBezTo>
                  <a:pt x="239186" y="633886"/>
                  <a:pt x="238238" y="637849"/>
                  <a:pt x="238126" y="640862"/>
                </a:cubicBezTo>
                <a:cubicBezTo>
                  <a:pt x="238014" y="643876"/>
                  <a:pt x="238796" y="646164"/>
                  <a:pt x="240470" y="647727"/>
                </a:cubicBezTo>
                <a:cubicBezTo>
                  <a:pt x="242144" y="649290"/>
                  <a:pt x="245046" y="650350"/>
                  <a:pt x="249176" y="650908"/>
                </a:cubicBezTo>
                <a:cubicBezTo>
                  <a:pt x="253306" y="651466"/>
                  <a:pt x="258608" y="651745"/>
                  <a:pt x="265082" y="651745"/>
                </a:cubicBezTo>
                <a:cubicBezTo>
                  <a:pt x="271333" y="651745"/>
                  <a:pt x="276412" y="651522"/>
                  <a:pt x="280319" y="651076"/>
                </a:cubicBezTo>
                <a:cubicBezTo>
                  <a:pt x="284225" y="650629"/>
                  <a:pt x="287239" y="649904"/>
                  <a:pt x="289360" y="648899"/>
                </a:cubicBezTo>
                <a:cubicBezTo>
                  <a:pt x="291481" y="647894"/>
                  <a:pt x="293099" y="646667"/>
                  <a:pt x="294215" y="645216"/>
                </a:cubicBezTo>
                <a:cubicBezTo>
                  <a:pt x="295332" y="643764"/>
                  <a:pt x="296225" y="642034"/>
                  <a:pt x="296894" y="640025"/>
                </a:cubicBezTo>
                <a:lnTo>
                  <a:pt x="332390" y="535883"/>
                </a:lnTo>
                <a:lnTo>
                  <a:pt x="512546" y="535883"/>
                </a:lnTo>
                <a:lnTo>
                  <a:pt x="549716" y="641365"/>
                </a:lnTo>
                <a:cubicBezTo>
                  <a:pt x="550609" y="643374"/>
                  <a:pt x="551558" y="645048"/>
                  <a:pt x="552562" y="646388"/>
                </a:cubicBezTo>
                <a:cubicBezTo>
                  <a:pt x="553567" y="647727"/>
                  <a:pt x="555130" y="648787"/>
                  <a:pt x="557251" y="649569"/>
                </a:cubicBezTo>
                <a:cubicBezTo>
                  <a:pt x="559371" y="650350"/>
                  <a:pt x="562497" y="650908"/>
                  <a:pt x="566627" y="651243"/>
                </a:cubicBezTo>
                <a:cubicBezTo>
                  <a:pt x="570757" y="651578"/>
                  <a:pt x="576282" y="651745"/>
                  <a:pt x="583202" y="651745"/>
                </a:cubicBezTo>
                <a:cubicBezTo>
                  <a:pt x="590123" y="651745"/>
                  <a:pt x="595648" y="651522"/>
                  <a:pt x="599778" y="651076"/>
                </a:cubicBezTo>
                <a:cubicBezTo>
                  <a:pt x="603908" y="650629"/>
                  <a:pt x="606866" y="649625"/>
                  <a:pt x="608652" y="648062"/>
                </a:cubicBezTo>
                <a:cubicBezTo>
                  <a:pt x="610438" y="646499"/>
                  <a:pt x="611275" y="644211"/>
                  <a:pt x="611164" y="641197"/>
                </a:cubicBezTo>
                <a:cubicBezTo>
                  <a:pt x="611052" y="638183"/>
                  <a:pt x="610103" y="634221"/>
                  <a:pt x="608317" y="629310"/>
                </a:cubicBezTo>
                <a:lnTo>
                  <a:pt x="462987" y="226804"/>
                </a:lnTo>
                <a:cubicBezTo>
                  <a:pt x="462094" y="224348"/>
                  <a:pt x="460866" y="222283"/>
                  <a:pt x="459303" y="220609"/>
                </a:cubicBezTo>
                <a:cubicBezTo>
                  <a:pt x="457740" y="218935"/>
                  <a:pt x="455508" y="217651"/>
                  <a:pt x="452606" y="216758"/>
                </a:cubicBezTo>
                <a:cubicBezTo>
                  <a:pt x="449704" y="215865"/>
                  <a:pt x="445909" y="215251"/>
                  <a:pt x="441220" y="214916"/>
                </a:cubicBezTo>
                <a:cubicBezTo>
                  <a:pt x="436532" y="214581"/>
                  <a:pt x="430616" y="214414"/>
                  <a:pt x="423473" y="214414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5F7C7-C409-46E7-8A6F-B6F54828D9F0}"/>
              </a:ext>
            </a:extLst>
          </p:cNvPr>
          <p:cNvSpPr txBox="1"/>
          <p:nvPr/>
        </p:nvSpPr>
        <p:spPr>
          <a:xfrm>
            <a:off x="8681635" y="8743316"/>
            <a:ext cx="1842990" cy="1842990"/>
          </a:xfrm>
          <a:custGeom>
            <a:avLst/>
            <a:gdLst/>
            <a:ahLst/>
            <a:cxnLst/>
            <a:rect l="l" t="t" r="r" b="b"/>
            <a:pathLst>
              <a:path w="855014" h="855014">
                <a:moveTo>
                  <a:pt x="353118" y="449488"/>
                </a:moveTo>
                <a:lnTo>
                  <a:pt x="421964" y="449488"/>
                </a:lnTo>
                <a:cubicBezTo>
                  <a:pt x="440008" y="449488"/>
                  <a:pt x="454991" y="451218"/>
                  <a:pt x="466912" y="454678"/>
                </a:cubicBezTo>
                <a:cubicBezTo>
                  <a:pt x="478832" y="458139"/>
                  <a:pt x="488748" y="463217"/>
                  <a:pt x="496657" y="469915"/>
                </a:cubicBezTo>
                <a:cubicBezTo>
                  <a:pt x="504566" y="476612"/>
                  <a:pt x="510582" y="484872"/>
                  <a:pt x="514703" y="494694"/>
                </a:cubicBezTo>
                <a:cubicBezTo>
                  <a:pt x="518824" y="504517"/>
                  <a:pt x="520885" y="515902"/>
                  <a:pt x="520885" y="528851"/>
                </a:cubicBezTo>
                <a:cubicBezTo>
                  <a:pt x="520885" y="540906"/>
                  <a:pt x="518768" y="551510"/>
                  <a:pt x="514536" y="560663"/>
                </a:cubicBezTo>
                <a:cubicBezTo>
                  <a:pt x="510303" y="569815"/>
                  <a:pt x="504454" y="577462"/>
                  <a:pt x="496989" y="583601"/>
                </a:cubicBezTo>
                <a:cubicBezTo>
                  <a:pt x="489525" y="589740"/>
                  <a:pt x="480891" y="594372"/>
                  <a:pt x="471090" y="597498"/>
                </a:cubicBezTo>
                <a:cubicBezTo>
                  <a:pt x="461288" y="600623"/>
                  <a:pt x="449814" y="602186"/>
                  <a:pt x="436667" y="602186"/>
                </a:cubicBezTo>
                <a:lnTo>
                  <a:pt x="353118" y="602186"/>
                </a:lnTo>
                <a:close/>
                <a:moveTo>
                  <a:pt x="353118" y="263304"/>
                </a:moveTo>
                <a:lnTo>
                  <a:pt x="412583" y="263304"/>
                </a:lnTo>
                <a:cubicBezTo>
                  <a:pt x="429064" y="263304"/>
                  <a:pt x="442316" y="264867"/>
                  <a:pt x="452337" y="267992"/>
                </a:cubicBezTo>
                <a:cubicBezTo>
                  <a:pt x="462359" y="271117"/>
                  <a:pt x="470488" y="275638"/>
                  <a:pt x="476725" y="281554"/>
                </a:cubicBezTo>
                <a:cubicBezTo>
                  <a:pt x="482962" y="287470"/>
                  <a:pt x="487528" y="294669"/>
                  <a:pt x="490423" y="303153"/>
                </a:cubicBezTo>
                <a:cubicBezTo>
                  <a:pt x="493318" y="311636"/>
                  <a:pt x="494765" y="321124"/>
                  <a:pt x="494765" y="331616"/>
                </a:cubicBezTo>
                <a:cubicBezTo>
                  <a:pt x="494765" y="340992"/>
                  <a:pt x="493374" y="350089"/>
                  <a:pt x="490590" y="358907"/>
                </a:cubicBezTo>
                <a:cubicBezTo>
                  <a:pt x="487807" y="367725"/>
                  <a:pt x="483408" y="375427"/>
                  <a:pt x="477394" y="382013"/>
                </a:cubicBezTo>
                <a:cubicBezTo>
                  <a:pt x="471381" y="388599"/>
                  <a:pt x="463808" y="393845"/>
                  <a:pt x="454676" y="397752"/>
                </a:cubicBezTo>
                <a:cubicBezTo>
                  <a:pt x="445544" y="401658"/>
                  <a:pt x="433517" y="403612"/>
                  <a:pt x="418595" y="403612"/>
                </a:cubicBezTo>
                <a:lnTo>
                  <a:pt x="353118" y="403612"/>
                </a:lnTo>
                <a:close/>
                <a:moveTo>
                  <a:pt x="317288" y="216423"/>
                </a:moveTo>
                <a:cubicBezTo>
                  <a:pt x="312153" y="216423"/>
                  <a:pt x="307298" y="218153"/>
                  <a:pt x="302721" y="221613"/>
                </a:cubicBezTo>
                <a:cubicBezTo>
                  <a:pt x="298145" y="225074"/>
                  <a:pt x="295857" y="231157"/>
                  <a:pt x="295857" y="239863"/>
                </a:cubicBezTo>
                <a:lnTo>
                  <a:pt x="295857" y="626296"/>
                </a:lnTo>
                <a:cubicBezTo>
                  <a:pt x="295857" y="635002"/>
                  <a:pt x="298145" y="641086"/>
                  <a:pt x="302721" y="644546"/>
                </a:cubicBezTo>
                <a:cubicBezTo>
                  <a:pt x="307298" y="648006"/>
                  <a:pt x="312153" y="649736"/>
                  <a:pt x="317288" y="649736"/>
                </a:cubicBezTo>
                <a:lnTo>
                  <a:pt x="430472" y="649736"/>
                </a:lnTo>
                <a:cubicBezTo>
                  <a:pt x="446768" y="649736"/>
                  <a:pt x="461223" y="648564"/>
                  <a:pt x="473837" y="646220"/>
                </a:cubicBezTo>
                <a:cubicBezTo>
                  <a:pt x="486450" y="643876"/>
                  <a:pt x="498282" y="640360"/>
                  <a:pt x="509332" y="635672"/>
                </a:cubicBezTo>
                <a:cubicBezTo>
                  <a:pt x="520383" y="630984"/>
                  <a:pt x="530317" y="625180"/>
                  <a:pt x="539135" y="618259"/>
                </a:cubicBezTo>
                <a:cubicBezTo>
                  <a:pt x="547953" y="611339"/>
                  <a:pt x="555487" y="603302"/>
                  <a:pt x="561738" y="594149"/>
                </a:cubicBezTo>
                <a:cubicBezTo>
                  <a:pt x="567989" y="584996"/>
                  <a:pt x="572844" y="574671"/>
                  <a:pt x="576305" y="563174"/>
                </a:cubicBezTo>
                <a:cubicBezTo>
                  <a:pt x="579765" y="551677"/>
                  <a:pt x="581495" y="539120"/>
                  <a:pt x="581495" y="525502"/>
                </a:cubicBezTo>
                <a:cubicBezTo>
                  <a:pt x="581495" y="510768"/>
                  <a:pt x="579263" y="497262"/>
                  <a:pt x="574798" y="484983"/>
                </a:cubicBezTo>
                <a:cubicBezTo>
                  <a:pt x="570333" y="472705"/>
                  <a:pt x="564250" y="461989"/>
                  <a:pt x="556548" y="452837"/>
                </a:cubicBezTo>
                <a:cubicBezTo>
                  <a:pt x="548846" y="443684"/>
                  <a:pt x="539860" y="436149"/>
                  <a:pt x="529591" y="430233"/>
                </a:cubicBezTo>
                <a:cubicBezTo>
                  <a:pt x="519322" y="424317"/>
                  <a:pt x="508272" y="420243"/>
                  <a:pt x="496440" y="418011"/>
                </a:cubicBezTo>
                <a:cubicBezTo>
                  <a:pt x="505816" y="413992"/>
                  <a:pt x="514132" y="408858"/>
                  <a:pt x="521387" y="402607"/>
                </a:cubicBezTo>
                <a:cubicBezTo>
                  <a:pt x="528642" y="396356"/>
                  <a:pt x="534670" y="389268"/>
                  <a:pt x="539470" y="381343"/>
                </a:cubicBezTo>
                <a:cubicBezTo>
                  <a:pt x="544269" y="373418"/>
                  <a:pt x="547897" y="364767"/>
                  <a:pt x="550353" y="355391"/>
                </a:cubicBezTo>
                <a:cubicBezTo>
                  <a:pt x="552808" y="346015"/>
                  <a:pt x="554036" y="336192"/>
                  <a:pt x="554036" y="325923"/>
                </a:cubicBezTo>
                <a:cubicBezTo>
                  <a:pt x="554036" y="308734"/>
                  <a:pt x="551246" y="293330"/>
                  <a:pt x="545665" y="279712"/>
                </a:cubicBezTo>
                <a:cubicBezTo>
                  <a:pt x="540084" y="266094"/>
                  <a:pt x="531768" y="254597"/>
                  <a:pt x="520717" y="245221"/>
                </a:cubicBezTo>
                <a:cubicBezTo>
                  <a:pt x="509667" y="235845"/>
                  <a:pt x="495882" y="228701"/>
                  <a:pt x="479362" y="223790"/>
                </a:cubicBezTo>
                <a:cubicBezTo>
                  <a:pt x="462842" y="218879"/>
                  <a:pt x="441634" y="216423"/>
                  <a:pt x="415738" y="216423"/>
                </a:cubicBezTo>
                <a:close/>
                <a:moveTo>
                  <a:pt x="427507" y="0"/>
                </a:moveTo>
                <a:cubicBezTo>
                  <a:pt x="663613" y="0"/>
                  <a:pt x="855014" y="191401"/>
                  <a:pt x="855014" y="427507"/>
                </a:cubicBezTo>
                <a:cubicBezTo>
                  <a:pt x="855014" y="663613"/>
                  <a:pt x="663613" y="855014"/>
                  <a:pt x="427507" y="855014"/>
                </a:cubicBezTo>
                <a:cubicBezTo>
                  <a:pt x="191401" y="855014"/>
                  <a:pt x="0" y="663613"/>
                  <a:pt x="0" y="427507"/>
                </a:cubicBezTo>
                <a:cubicBezTo>
                  <a:pt x="0" y="191401"/>
                  <a:pt x="191401" y="0"/>
                  <a:pt x="42750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6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9" y="2584477"/>
            <a:ext cx="2976282" cy="168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7595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2A88B2-B902-46EB-A721-8F9839C76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25" y="2584477"/>
            <a:ext cx="2301749" cy="2416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5F6838-CEC1-49A1-BC5A-CD0CB08C4DC0}"/>
              </a:ext>
            </a:extLst>
          </p:cNvPr>
          <p:cNvSpPr/>
          <p:nvPr/>
        </p:nvSpPr>
        <p:spPr>
          <a:xfrm>
            <a:off x="3870960" y="3792895"/>
            <a:ext cx="4343400" cy="152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9" y="2584477"/>
            <a:ext cx="2976282" cy="168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99023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42B75-2F8C-4CD3-A251-9B5BF3999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25" y="342899"/>
            <a:ext cx="2301749" cy="2416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DA61EE-164D-478A-85D9-F2C2DCE1A405}"/>
              </a:ext>
            </a:extLst>
          </p:cNvPr>
          <p:cNvSpPr/>
          <p:nvPr/>
        </p:nvSpPr>
        <p:spPr>
          <a:xfrm>
            <a:off x="3870960" y="3792895"/>
            <a:ext cx="4343400" cy="152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9" y="2584477"/>
            <a:ext cx="2976282" cy="168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7141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DA61EE-164D-478A-85D9-F2C2DCE1A405}"/>
              </a:ext>
            </a:extLst>
          </p:cNvPr>
          <p:cNvSpPr/>
          <p:nvPr/>
        </p:nvSpPr>
        <p:spPr>
          <a:xfrm>
            <a:off x="3870960" y="3792895"/>
            <a:ext cx="4343400" cy="152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9" y="2584477"/>
            <a:ext cx="2976282" cy="168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42B75-2F8C-4CD3-A251-9B5BF3999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25" y="342899"/>
            <a:ext cx="2301749" cy="24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5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88B2-B902-46EB-A721-8F9839C76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80" y="5116008"/>
            <a:ext cx="1049440" cy="11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88B2-B902-46EB-A721-8F9839C76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89" y="5116008"/>
            <a:ext cx="1049440" cy="11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88B2-B902-46EB-A721-8F9839C76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89" y="4590552"/>
            <a:ext cx="1049440" cy="1101912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AE7DEEEA-EF00-483B-A0F0-677E9BD74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88" y="4173599"/>
            <a:ext cx="624242" cy="478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A491E-0B3A-4D16-A146-B24AC7EA4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89" y="5116008"/>
            <a:ext cx="1049440" cy="1101912"/>
          </a:xfrm>
          <a:prstGeom prst="rect">
            <a:avLst/>
          </a:prstGeom>
        </p:spPr>
      </p:pic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79716AE1-F8BE-4ACC-9C06-ECFD121F4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53" y="3473006"/>
            <a:ext cx="895712" cy="686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A491E-0B3A-4D16-A146-B24AC7EA4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5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29" y="5116008"/>
            <a:ext cx="1049440" cy="1101912"/>
          </a:xfrm>
          <a:prstGeom prst="rect">
            <a:avLst/>
          </a:prstGeom>
        </p:spPr>
      </p:pic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79716AE1-F8BE-4ACC-9C06-ECFD121F4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93" y="3473006"/>
            <a:ext cx="895712" cy="686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AB78F-E3FF-4DC7-9146-4DE091754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6DC7041B-88A7-4351-956C-8F93BC25F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29" y="4727523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EEE9EF-8BE6-467A-9671-C25A71C78CC2}"/>
              </a:ext>
            </a:extLst>
          </p:cNvPr>
          <p:cNvSpPr/>
          <p:nvPr/>
        </p:nvSpPr>
        <p:spPr>
          <a:xfrm>
            <a:off x="502920" y="306054"/>
            <a:ext cx="3383280" cy="3383280"/>
          </a:xfrm>
          <a:prstGeom prst="rect">
            <a:avLst/>
          </a:prstGeom>
          <a:solidFill>
            <a:srgbClr val="A23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Supervised</a:t>
            </a:r>
          </a:p>
        </p:txBody>
      </p:sp>
      <p:pic>
        <p:nvPicPr>
          <p:cNvPr id="7" name="Picture 6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D851A67A-3BF3-456C-80AE-CFB7B1423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29" y="3697146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F155F3-88AE-46E2-B72B-D65C7D2B8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29" y="563754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E1589-44B3-4732-B5E3-7DF9A97A7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29" y="4727583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8D27EC2-AC97-498E-90C1-C3E6B06DF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1845" y="3697146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7E9DF64C-3982-49B4-889B-2889EBFF1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1845" y="4723146"/>
            <a:ext cx="914400" cy="9144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AFCCA965-1030-435A-BA1C-49039B640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1845" y="5637546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C8ECBA-1B6F-42A0-8D6F-EE5B3E8C7C18}"/>
              </a:ext>
            </a:extLst>
          </p:cNvPr>
          <p:cNvSpPr/>
          <p:nvPr/>
        </p:nvSpPr>
        <p:spPr>
          <a:xfrm>
            <a:off x="4404360" y="313866"/>
            <a:ext cx="3383280" cy="3383280"/>
          </a:xfrm>
          <a:prstGeom prst="rect">
            <a:avLst/>
          </a:prstGeom>
          <a:solidFill>
            <a:srgbClr val="33B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Unsupervised</a:t>
            </a:r>
          </a:p>
        </p:txBody>
      </p:sp>
      <p:pic>
        <p:nvPicPr>
          <p:cNvPr id="4" name="Picture 3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CFAE7DA1-A213-45BA-AF1B-36D993500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0" y="3707053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A233568-B9A2-4BF5-9401-9A19097CF4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81" y="3707053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292EC6-0048-44D7-868E-B824FECB47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36" y="4798861"/>
            <a:ext cx="914400" cy="838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BF4C8-594E-44CA-9DDC-BAF32ADDA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20" y="5781473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9C810D-AE92-42CD-B580-DA86BE915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52" y="5781473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9E9475-E4E6-413D-9A9D-E335F3884AC3}"/>
              </a:ext>
            </a:extLst>
          </p:cNvPr>
          <p:cNvCxnSpPr/>
          <p:nvPr/>
        </p:nvCxnSpPr>
        <p:spPr>
          <a:xfrm flipV="1">
            <a:off x="5318760" y="3950677"/>
            <a:ext cx="1393874" cy="260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8D2475-470D-4C61-878E-C0D3E81E9B14}"/>
              </a:ext>
            </a:extLst>
          </p:cNvPr>
          <p:cNvSpPr/>
          <p:nvPr/>
        </p:nvSpPr>
        <p:spPr>
          <a:xfrm>
            <a:off x="8305800" y="306054"/>
            <a:ext cx="3383280" cy="33832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  <p:pic>
        <p:nvPicPr>
          <p:cNvPr id="27" name="Picture 2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69A54C6-845D-4879-8E4C-03D80460C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4" y="4725334"/>
            <a:ext cx="914400" cy="914400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high confidence">
            <a:extLst>
              <a:ext uri="{FF2B5EF4-FFF2-40B4-BE49-F238E27FC236}">
                <a16:creationId xmlns:a16="http://schemas.microsoft.com/office/drawing/2014/main" id="{60666140-90FA-4F2C-A26C-0B06F0798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4" y="3707053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76BCB4-FB7F-4968-9471-2DDDF1DB19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4" y="578147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F2359-DA5E-485B-B170-6562E9D8D927}"/>
              </a:ext>
            </a:extLst>
          </p:cNvPr>
          <p:cNvSpPr txBox="1"/>
          <p:nvPr/>
        </p:nvSpPr>
        <p:spPr>
          <a:xfrm>
            <a:off x="9536742" y="3748755"/>
            <a:ext cx="1009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32B36-7ED4-4A6C-9B58-1B1138BF9282}"/>
              </a:ext>
            </a:extLst>
          </p:cNvPr>
          <p:cNvSpPr txBox="1"/>
          <p:nvPr/>
        </p:nvSpPr>
        <p:spPr>
          <a:xfrm>
            <a:off x="9536742" y="4767036"/>
            <a:ext cx="1009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00607-0B5E-4150-93B0-19CDBEB550DE}"/>
              </a:ext>
            </a:extLst>
          </p:cNvPr>
          <p:cNvSpPr txBox="1"/>
          <p:nvPr/>
        </p:nvSpPr>
        <p:spPr>
          <a:xfrm>
            <a:off x="9536742" y="5823175"/>
            <a:ext cx="1009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Cat</a:t>
            </a:r>
          </a:p>
        </p:txBody>
      </p:sp>
      <p:pic>
        <p:nvPicPr>
          <p:cNvPr id="16" name="Graphic 15" descr="Coins">
            <a:extLst>
              <a:ext uri="{FF2B5EF4-FFF2-40B4-BE49-F238E27FC236}">
                <a16:creationId xmlns:a16="http://schemas.microsoft.com/office/drawing/2014/main" id="{1C3C989A-2A4E-4E4A-A3D6-1EEEBC8B5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73405" y="4725334"/>
            <a:ext cx="914400" cy="914400"/>
          </a:xfrm>
          <a:prstGeom prst="rect">
            <a:avLst/>
          </a:prstGeom>
        </p:spPr>
      </p:pic>
      <p:pic>
        <p:nvPicPr>
          <p:cNvPr id="33" name="Graphic 32" descr="Crying Face with No Fill">
            <a:extLst>
              <a:ext uri="{FF2B5EF4-FFF2-40B4-BE49-F238E27FC236}">
                <a16:creationId xmlns:a16="http://schemas.microsoft.com/office/drawing/2014/main" id="{A033475C-4161-4048-99F5-39A0E7A520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45874" y="5781473"/>
            <a:ext cx="914400" cy="914400"/>
          </a:xfrm>
          <a:prstGeom prst="rect">
            <a:avLst/>
          </a:prstGeom>
        </p:spPr>
      </p:pic>
      <p:pic>
        <p:nvPicPr>
          <p:cNvPr id="34" name="Graphic 33" descr="Coins">
            <a:extLst>
              <a:ext uri="{FF2B5EF4-FFF2-40B4-BE49-F238E27FC236}">
                <a16:creationId xmlns:a16="http://schemas.microsoft.com/office/drawing/2014/main" id="{D97BB179-B401-4BB5-812B-23617FD0C0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73405" y="37070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79716AE1-F8BE-4ACC-9C06-ECFD121F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93" y="5272766"/>
            <a:ext cx="895712" cy="68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29" y="5116008"/>
            <a:ext cx="1049440" cy="1101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A2444-DBE6-4D3C-AADF-CC0996D73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1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79716AE1-F8BE-4ACC-9C06-ECFD121F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38" y="5380265"/>
            <a:ext cx="615022" cy="47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29" y="5116008"/>
            <a:ext cx="1049440" cy="1101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B68F0-2008-4295-9166-F450C41CC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2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4354292"/>
            <a:ext cx="1846664" cy="1938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028398" y="3599959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DDDD1-DB6B-4BB6-B48D-1B081EA6A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5A747E1-E838-4307-B0B1-5D39A518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43"/>
            <a:ext cx="12192000" cy="690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311" y="4354292"/>
            <a:ext cx="1846664" cy="1938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596437" y="3599960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DDDD1-DB6B-4BB6-B48D-1B081EA6A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6641"/>
            <a:ext cx="12191996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2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07351C-8582-4994-8766-838ADB1BF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311" y="4354292"/>
            <a:ext cx="1846664" cy="1938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037E-CC2F-4F4A-A59E-65AD35E6B419}"/>
              </a:ext>
            </a:extLst>
          </p:cNvPr>
          <p:cNvSpPr txBox="1"/>
          <p:nvPr/>
        </p:nvSpPr>
        <p:spPr>
          <a:xfrm rot="5400000">
            <a:off x="10596437" y="3599960"/>
            <a:ext cx="379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93905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5777696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5797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5777696" y="310896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9860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7518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DDC9-BFD8-4635-AE6A-3E904606A510}"/>
              </a:ext>
            </a:extLst>
          </p:cNvPr>
          <p:cNvSpPr txBox="1"/>
          <p:nvPr/>
        </p:nvSpPr>
        <p:spPr>
          <a:xfrm>
            <a:off x="1919311" y="4768769"/>
            <a:ext cx="83533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</a:rPr>
              <a:t>The Math!</a:t>
            </a:r>
          </a:p>
        </p:txBody>
      </p:sp>
    </p:spTree>
    <p:extLst>
      <p:ext uri="{BB962C8B-B14F-4D97-AF65-F5344CB8AC3E}">
        <p14:creationId xmlns:p14="http://schemas.microsoft.com/office/powerpoint/2010/main" val="159751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DDC9-BFD8-4635-AE6A-3E904606A510}"/>
              </a:ext>
            </a:extLst>
          </p:cNvPr>
          <p:cNvSpPr txBox="1"/>
          <p:nvPr/>
        </p:nvSpPr>
        <p:spPr>
          <a:xfrm>
            <a:off x="1919311" y="4768769"/>
            <a:ext cx="83533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</a:rPr>
              <a:t>The Math!</a:t>
            </a:r>
          </a:p>
        </p:txBody>
      </p:sp>
      <p:pic>
        <p:nvPicPr>
          <p:cNvPr id="4" name="Picture 3" descr="A picture containing text, book, man&#10;&#10;Description generated with very high confidence">
            <a:extLst>
              <a:ext uri="{FF2B5EF4-FFF2-40B4-BE49-F238E27FC236}">
                <a16:creationId xmlns:a16="http://schemas.microsoft.com/office/drawing/2014/main" id="{816F0E35-DA86-4C86-AC4B-39AD587B1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14" y="0"/>
            <a:ext cx="12392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Reinforcement</a:t>
            </a:r>
          </a:p>
        </p:txBody>
      </p:sp>
    </p:spTree>
    <p:extLst>
      <p:ext uri="{BB962C8B-B14F-4D97-AF65-F5344CB8AC3E}">
        <p14:creationId xmlns:p14="http://schemas.microsoft.com/office/powerpoint/2010/main" val="230317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DDC9-BFD8-4635-AE6A-3E904606A510}"/>
              </a:ext>
            </a:extLst>
          </p:cNvPr>
          <p:cNvSpPr txBox="1"/>
          <p:nvPr/>
        </p:nvSpPr>
        <p:spPr>
          <a:xfrm>
            <a:off x="1919311" y="4768769"/>
            <a:ext cx="83533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</a:rPr>
              <a:t>The Math!</a:t>
            </a:r>
          </a:p>
        </p:txBody>
      </p:sp>
    </p:spTree>
    <p:extLst>
      <p:ext uri="{BB962C8B-B14F-4D97-AF65-F5344CB8AC3E}">
        <p14:creationId xmlns:p14="http://schemas.microsoft.com/office/powerpoint/2010/main" val="2112452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DDC9-BFD8-4635-AE6A-3E904606A510}"/>
              </a:ext>
            </a:extLst>
          </p:cNvPr>
          <p:cNvSpPr txBox="1"/>
          <p:nvPr/>
        </p:nvSpPr>
        <p:spPr>
          <a:xfrm>
            <a:off x="1919311" y="6562845"/>
            <a:ext cx="83533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</a:rPr>
              <a:t>The Math!</a:t>
            </a:r>
          </a:p>
        </p:txBody>
      </p:sp>
    </p:spTree>
    <p:extLst>
      <p:ext uri="{BB962C8B-B14F-4D97-AF65-F5344CB8AC3E}">
        <p14:creationId xmlns:p14="http://schemas.microsoft.com/office/powerpoint/2010/main" val="62899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5777696" y="310896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3133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5777696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1339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7C0A7-699B-47B6-BBFD-C5298DC88A39}"/>
              </a:ext>
            </a:extLst>
          </p:cNvPr>
          <p:cNvSpPr txBox="1"/>
          <p:nvPr/>
        </p:nvSpPr>
        <p:spPr>
          <a:xfrm>
            <a:off x="-8198161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871F41-DB71-4D06-865D-2D83F9C4B46A}"/>
              </a:ext>
            </a:extLst>
          </p:cNvPr>
          <p:cNvGrpSpPr/>
          <p:nvPr/>
        </p:nvGrpSpPr>
        <p:grpSpPr>
          <a:xfrm>
            <a:off x="12647602" y="862370"/>
            <a:ext cx="9269115" cy="5252500"/>
            <a:chOff x="1944546" y="2220002"/>
            <a:chExt cx="3406815" cy="1930529"/>
          </a:xfrm>
        </p:grpSpPr>
        <p:pic>
          <p:nvPicPr>
            <p:cNvPr id="9" name="Picture 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6B2D96C8-B9C4-4661-ADC4-C7B3B3C16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46" y="2220002"/>
              <a:ext cx="3406815" cy="19305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C06431-3941-4DE9-A261-2CA29EEF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331" y="3657015"/>
              <a:ext cx="293245" cy="3079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C2C45B-02AD-49EB-86E3-18D9A16B00E6}"/>
              </a:ext>
            </a:extLst>
          </p:cNvPr>
          <p:cNvGrpSpPr/>
          <p:nvPr/>
        </p:nvGrpSpPr>
        <p:grpSpPr>
          <a:xfrm>
            <a:off x="23782861" y="862370"/>
            <a:ext cx="9269115" cy="5252500"/>
            <a:chOff x="6096000" y="2220002"/>
            <a:chExt cx="3406815" cy="1930529"/>
          </a:xfrm>
        </p:grpSpPr>
        <p:pic>
          <p:nvPicPr>
            <p:cNvPr id="13" name="Picture 1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71047881-83B5-4DED-A2E8-A419F7E7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20002"/>
              <a:ext cx="3406815" cy="19305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17E961-CE8B-44DE-8F1F-CE8F7590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785" y="3349107"/>
              <a:ext cx="293245" cy="30790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E40D46-7CE3-49AA-B026-5DDD1590624B}"/>
              </a:ext>
            </a:extLst>
          </p:cNvPr>
          <p:cNvGrpSpPr/>
          <p:nvPr/>
        </p:nvGrpSpPr>
        <p:grpSpPr>
          <a:xfrm>
            <a:off x="37287609" y="862370"/>
            <a:ext cx="9269115" cy="5252500"/>
            <a:chOff x="9765175" y="2220002"/>
            <a:chExt cx="3406815" cy="1930529"/>
          </a:xfrm>
        </p:grpSpPr>
        <p:pic>
          <p:nvPicPr>
            <p:cNvPr id="16" name="Picture 15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F915E381-4C8F-481B-96E8-938D2D27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75" y="2220002"/>
              <a:ext cx="3406815" cy="193052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A1699A-BF60-45B4-90BB-BC6C0658C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7073" y="3657015"/>
              <a:ext cx="293245" cy="307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3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6C21-38FB-436C-9881-B37BF819A844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632A1E-D9A1-4C9B-A765-182596BE9A07}"/>
              </a:ext>
            </a:extLst>
          </p:cNvPr>
          <p:cNvGrpSpPr/>
          <p:nvPr/>
        </p:nvGrpSpPr>
        <p:grpSpPr>
          <a:xfrm>
            <a:off x="12586642" y="862370"/>
            <a:ext cx="31539633" cy="5252500"/>
            <a:chOff x="1461442" y="862370"/>
            <a:chExt cx="31539633" cy="52525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81F4A0-8E0A-49AB-A7DD-0E4C3082D39D}"/>
                </a:ext>
              </a:extLst>
            </p:cNvPr>
            <p:cNvGrpSpPr/>
            <p:nvPr/>
          </p:nvGrpSpPr>
          <p:grpSpPr>
            <a:xfrm>
              <a:off x="1461442" y="862370"/>
              <a:ext cx="9269115" cy="5252500"/>
              <a:chOff x="1944546" y="2220002"/>
              <a:chExt cx="3406815" cy="1930529"/>
            </a:xfrm>
          </p:grpSpPr>
          <p:pic>
            <p:nvPicPr>
              <p:cNvPr id="27" name="Picture 2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5F90ECA8-EA43-4ECA-8D2A-2086FAF29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5876BEF-60F5-4687-A06C-D467D7D9E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750132-A472-4CC8-A467-07AE8F5A96EC}"/>
                </a:ext>
              </a:extLst>
            </p:cNvPr>
            <p:cNvGrpSpPr/>
            <p:nvPr/>
          </p:nvGrpSpPr>
          <p:grpSpPr>
            <a:xfrm>
              <a:off x="12596701" y="862370"/>
              <a:ext cx="9269115" cy="5252500"/>
              <a:chOff x="6096000" y="2220002"/>
              <a:chExt cx="3406815" cy="1930529"/>
            </a:xfrm>
          </p:grpSpPr>
          <p:pic>
            <p:nvPicPr>
              <p:cNvPr id="25" name="Picture 2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8E18F5C1-3323-45B2-99F1-2136A9712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7DFF07D-1F95-445A-964E-93C8A7586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AE7BF8-23E6-4150-BE02-6686D9D1CF82}"/>
                </a:ext>
              </a:extLst>
            </p:cNvPr>
            <p:cNvGrpSpPr/>
            <p:nvPr/>
          </p:nvGrpSpPr>
          <p:grpSpPr>
            <a:xfrm>
              <a:off x="23731960" y="862370"/>
              <a:ext cx="9269115" cy="5252500"/>
              <a:chOff x="9765175" y="2220002"/>
              <a:chExt cx="3406815" cy="1930529"/>
            </a:xfrm>
          </p:grpSpPr>
          <p:pic>
            <p:nvPicPr>
              <p:cNvPr id="23" name="Picture 2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5E91955F-E366-4CAC-AF62-F82D195DB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759C7A6-481F-409D-8925-1E3A67688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12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2FD87-C14B-4ACC-B2DA-DC70A180BAC6}"/>
              </a:ext>
            </a:extLst>
          </p:cNvPr>
          <p:cNvGrpSpPr/>
          <p:nvPr/>
        </p:nvGrpSpPr>
        <p:grpSpPr>
          <a:xfrm>
            <a:off x="1461442" y="862370"/>
            <a:ext cx="31539633" cy="5252500"/>
            <a:chOff x="1461442" y="862370"/>
            <a:chExt cx="31539633" cy="52525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BF8462-4B17-4464-A7D2-459F45B29D3E}"/>
                </a:ext>
              </a:extLst>
            </p:cNvPr>
            <p:cNvGrpSpPr/>
            <p:nvPr/>
          </p:nvGrpSpPr>
          <p:grpSpPr>
            <a:xfrm>
              <a:off x="1461442" y="862370"/>
              <a:ext cx="9269115" cy="5252500"/>
              <a:chOff x="1944546" y="2220002"/>
              <a:chExt cx="3406815" cy="1930529"/>
            </a:xfrm>
          </p:grpSpPr>
          <p:pic>
            <p:nvPicPr>
              <p:cNvPr id="7" name="Picture 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C784A85-EA58-4619-80E6-FB5F18AF9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404C89-1DE5-4274-A0A9-2491840E6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DD09E3-CE78-4CDF-8515-23D8C069D5CF}"/>
                </a:ext>
              </a:extLst>
            </p:cNvPr>
            <p:cNvGrpSpPr/>
            <p:nvPr/>
          </p:nvGrpSpPr>
          <p:grpSpPr>
            <a:xfrm>
              <a:off x="12596701" y="862370"/>
              <a:ext cx="9269115" cy="5252500"/>
              <a:chOff x="6096000" y="2220002"/>
              <a:chExt cx="3406815" cy="1930529"/>
            </a:xfrm>
          </p:grpSpPr>
          <p:pic>
            <p:nvPicPr>
              <p:cNvPr id="9" name="Picture 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27CB23A-760D-4ABF-9104-FF97C02C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0090A15-46C3-4580-A0FB-0EB770A83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B132DD-EE67-4780-BE07-5179E7620C96}"/>
                </a:ext>
              </a:extLst>
            </p:cNvPr>
            <p:cNvGrpSpPr/>
            <p:nvPr/>
          </p:nvGrpSpPr>
          <p:grpSpPr>
            <a:xfrm>
              <a:off x="23731960" y="862370"/>
              <a:ext cx="9269115" cy="5252500"/>
              <a:chOff x="9765175" y="2220002"/>
              <a:chExt cx="3406815" cy="1930529"/>
            </a:xfrm>
          </p:grpSpPr>
          <p:pic>
            <p:nvPicPr>
              <p:cNvPr id="11" name="Picture 1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C9461E5-9F21-4DE2-B367-E9B2F3F6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8ADC60-CECE-46A3-BCBF-730B898D9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</p:spTree>
    <p:extLst>
      <p:ext uri="{BB962C8B-B14F-4D97-AF65-F5344CB8AC3E}">
        <p14:creationId xmlns:p14="http://schemas.microsoft.com/office/powerpoint/2010/main" val="326884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33DC50-1B1C-4C16-AF00-954939406CA6}"/>
              </a:ext>
            </a:extLst>
          </p:cNvPr>
          <p:cNvGrpSpPr/>
          <p:nvPr/>
        </p:nvGrpSpPr>
        <p:grpSpPr>
          <a:xfrm>
            <a:off x="-9755198" y="862370"/>
            <a:ext cx="31539633" cy="5252500"/>
            <a:chOff x="-9755198" y="862370"/>
            <a:chExt cx="31539633" cy="52525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BF8462-4B17-4464-A7D2-459F45B29D3E}"/>
                </a:ext>
              </a:extLst>
            </p:cNvPr>
            <p:cNvGrpSpPr/>
            <p:nvPr/>
          </p:nvGrpSpPr>
          <p:grpSpPr>
            <a:xfrm>
              <a:off x="-9755198" y="862370"/>
              <a:ext cx="9269115" cy="5252500"/>
              <a:chOff x="1944546" y="2220002"/>
              <a:chExt cx="3406815" cy="1930529"/>
            </a:xfrm>
          </p:grpSpPr>
          <p:pic>
            <p:nvPicPr>
              <p:cNvPr id="7" name="Picture 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C784A85-EA58-4619-80E6-FB5F18AF9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404C89-1DE5-4274-A0A9-2491840E6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DD09E3-CE78-4CDF-8515-23D8C069D5CF}"/>
                </a:ext>
              </a:extLst>
            </p:cNvPr>
            <p:cNvGrpSpPr/>
            <p:nvPr/>
          </p:nvGrpSpPr>
          <p:grpSpPr>
            <a:xfrm>
              <a:off x="1461442" y="862370"/>
              <a:ext cx="9269115" cy="5252500"/>
              <a:chOff x="6096000" y="2220002"/>
              <a:chExt cx="3406815" cy="1930529"/>
            </a:xfrm>
          </p:grpSpPr>
          <p:pic>
            <p:nvPicPr>
              <p:cNvPr id="9" name="Picture 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27CB23A-760D-4ABF-9104-FF97C02C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0090A15-46C3-4580-A0FB-0EB770A83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B132DD-EE67-4780-BE07-5179E7620C96}"/>
                </a:ext>
              </a:extLst>
            </p:cNvPr>
            <p:cNvGrpSpPr/>
            <p:nvPr/>
          </p:nvGrpSpPr>
          <p:grpSpPr>
            <a:xfrm>
              <a:off x="12515320" y="862370"/>
              <a:ext cx="9269115" cy="5252500"/>
              <a:chOff x="9765175" y="2220002"/>
              <a:chExt cx="3406815" cy="1930529"/>
            </a:xfrm>
          </p:grpSpPr>
          <p:pic>
            <p:nvPicPr>
              <p:cNvPr id="11" name="Picture 1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C9461E5-9F21-4DE2-B367-E9B2F3F6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8ADC60-CECE-46A3-BCBF-730B898D9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</p:spTree>
    <p:extLst>
      <p:ext uri="{BB962C8B-B14F-4D97-AF65-F5344CB8AC3E}">
        <p14:creationId xmlns:p14="http://schemas.microsoft.com/office/powerpoint/2010/main" val="717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02215-BB63-412E-B139-FF5FB1927B6F}"/>
              </a:ext>
            </a:extLst>
          </p:cNvPr>
          <p:cNvGrpSpPr/>
          <p:nvPr/>
        </p:nvGrpSpPr>
        <p:grpSpPr>
          <a:xfrm>
            <a:off x="-20880398" y="862370"/>
            <a:ext cx="31610955" cy="5252500"/>
            <a:chOff x="-20880398" y="862370"/>
            <a:chExt cx="31610955" cy="52525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BF8462-4B17-4464-A7D2-459F45B29D3E}"/>
                </a:ext>
              </a:extLst>
            </p:cNvPr>
            <p:cNvGrpSpPr/>
            <p:nvPr/>
          </p:nvGrpSpPr>
          <p:grpSpPr>
            <a:xfrm>
              <a:off x="-20880398" y="862370"/>
              <a:ext cx="9269115" cy="5252500"/>
              <a:chOff x="1944546" y="2220002"/>
              <a:chExt cx="3406815" cy="1930529"/>
            </a:xfrm>
          </p:grpSpPr>
          <p:pic>
            <p:nvPicPr>
              <p:cNvPr id="7" name="Picture 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C784A85-EA58-4619-80E6-FB5F18AF9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404C89-1DE5-4274-A0A9-2491840E6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DD09E3-CE78-4CDF-8515-23D8C069D5CF}"/>
                </a:ext>
              </a:extLst>
            </p:cNvPr>
            <p:cNvGrpSpPr/>
            <p:nvPr/>
          </p:nvGrpSpPr>
          <p:grpSpPr>
            <a:xfrm>
              <a:off x="-9663758" y="862370"/>
              <a:ext cx="9269115" cy="5252500"/>
              <a:chOff x="6096000" y="2220002"/>
              <a:chExt cx="3406815" cy="1930529"/>
            </a:xfrm>
          </p:grpSpPr>
          <p:pic>
            <p:nvPicPr>
              <p:cNvPr id="9" name="Picture 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27CB23A-760D-4ABF-9104-FF97C02C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0090A15-46C3-4580-A0FB-0EB770A83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B132DD-EE67-4780-BE07-5179E7620C96}"/>
                </a:ext>
              </a:extLst>
            </p:cNvPr>
            <p:cNvGrpSpPr/>
            <p:nvPr/>
          </p:nvGrpSpPr>
          <p:grpSpPr>
            <a:xfrm>
              <a:off x="1461442" y="862370"/>
              <a:ext cx="9269115" cy="5252500"/>
              <a:chOff x="9765175" y="2220002"/>
              <a:chExt cx="3406815" cy="1930529"/>
            </a:xfrm>
          </p:grpSpPr>
          <p:pic>
            <p:nvPicPr>
              <p:cNvPr id="11" name="Picture 1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C9461E5-9F21-4DE2-B367-E9B2F3F6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8ADC60-CECE-46A3-BCBF-730B898D9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</p:spTree>
    <p:extLst>
      <p:ext uri="{BB962C8B-B14F-4D97-AF65-F5344CB8AC3E}">
        <p14:creationId xmlns:p14="http://schemas.microsoft.com/office/powerpoint/2010/main" val="24374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161EEC-308B-46D5-A682-D6B4C7C0EF75}"/>
              </a:ext>
            </a:extLst>
          </p:cNvPr>
          <p:cNvGrpSpPr/>
          <p:nvPr/>
        </p:nvGrpSpPr>
        <p:grpSpPr>
          <a:xfrm>
            <a:off x="-1062316" y="2726787"/>
            <a:ext cx="8387455" cy="1398725"/>
            <a:chOff x="-1062316" y="2726787"/>
            <a:chExt cx="8387455" cy="13987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B132DD-EE67-4780-BE07-5179E7620C96}"/>
                </a:ext>
              </a:extLst>
            </p:cNvPr>
            <p:cNvGrpSpPr/>
            <p:nvPr/>
          </p:nvGrpSpPr>
          <p:grpSpPr>
            <a:xfrm>
              <a:off x="4866861" y="2726787"/>
              <a:ext cx="2458278" cy="1393025"/>
              <a:chOff x="9765175" y="2220002"/>
              <a:chExt cx="3406815" cy="1930529"/>
            </a:xfrm>
          </p:grpSpPr>
          <p:pic>
            <p:nvPicPr>
              <p:cNvPr id="11" name="Picture 1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C9461E5-9F21-4DE2-B367-E9B2F3F6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8ADC60-CECE-46A3-BCBF-730B898D9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81B6DD-DDAD-4F8D-AC99-B4A09154851D}"/>
                </a:ext>
              </a:extLst>
            </p:cNvPr>
            <p:cNvGrpSpPr/>
            <p:nvPr/>
          </p:nvGrpSpPr>
          <p:grpSpPr>
            <a:xfrm>
              <a:off x="-1062316" y="2732487"/>
              <a:ext cx="2458278" cy="1393025"/>
              <a:chOff x="1944546" y="2220002"/>
              <a:chExt cx="3406815" cy="1930529"/>
            </a:xfrm>
          </p:grpSpPr>
          <p:pic>
            <p:nvPicPr>
              <p:cNvPr id="17" name="Picture 1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4E56F4A-2744-4090-8DB0-C532FF583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202D21-38FD-49CD-A62F-ED0AAFA9A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23896C-9748-4AA6-9111-6DF30C290875}"/>
                </a:ext>
              </a:extLst>
            </p:cNvPr>
            <p:cNvGrpSpPr/>
            <p:nvPr/>
          </p:nvGrpSpPr>
          <p:grpSpPr>
            <a:xfrm>
              <a:off x="1912469" y="2732487"/>
              <a:ext cx="2458278" cy="1393025"/>
              <a:chOff x="6096000" y="2220002"/>
              <a:chExt cx="3406815" cy="1930529"/>
            </a:xfrm>
          </p:grpSpPr>
          <p:pic>
            <p:nvPicPr>
              <p:cNvPr id="20" name="Picture 1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C9E59CE8-7C16-4BFD-A13D-A7990C0D3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091151-F3D6-4DE8-9F62-593D8A053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6029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1655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:circle/>
      </p:transition>
    </mc:Choice>
    <mc:Fallback xmlns="">
      <p:transition advTm="0">
        <p:circl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B132DD-EE67-4780-BE07-5179E7620C96}"/>
              </a:ext>
            </a:extLst>
          </p:cNvPr>
          <p:cNvGrpSpPr/>
          <p:nvPr/>
        </p:nvGrpSpPr>
        <p:grpSpPr>
          <a:xfrm>
            <a:off x="4866861" y="2726787"/>
            <a:ext cx="2458278" cy="1393025"/>
            <a:chOff x="9765175" y="2220002"/>
            <a:chExt cx="3406815" cy="1930529"/>
          </a:xfrm>
        </p:grpSpPr>
        <p:pic>
          <p:nvPicPr>
            <p:cNvPr id="11" name="Picture 10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9C9461E5-9F21-4DE2-B367-E9B2F3F6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75" y="2220002"/>
              <a:ext cx="3406815" cy="1930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ADC60-CECE-46A3-BCBF-730B898D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7073" y="3657015"/>
              <a:ext cx="293245" cy="30790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81B6DD-DDAD-4F8D-AC99-B4A09154851D}"/>
              </a:ext>
            </a:extLst>
          </p:cNvPr>
          <p:cNvGrpSpPr/>
          <p:nvPr/>
        </p:nvGrpSpPr>
        <p:grpSpPr>
          <a:xfrm>
            <a:off x="-1062316" y="2732487"/>
            <a:ext cx="2458278" cy="1393025"/>
            <a:chOff x="1944546" y="2220002"/>
            <a:chExt cx="3406815" cy="1930529"/>
          </a:xfrm>
        </p:grpSpPr>
        <p:pic>
          <p:nvPicPr>
            <p:cNvPr id="17" name="Picture 16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94E56F4A-2744-4090-8DB0-C532FF58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46" y="2220002"/>
              <a:ext cx="3406815" cy="19305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202D21-38FD-49CD-A62F-ED0AAFA9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331" y="3657015"/>
              <a:ext cx="293245" cy="30790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23896C-9748-4AA6-9111-6DF30C290875}"/>
              </a:ext>
            </a:extLst>
          </p:cNvPr>
          <p:cNvGrpSpPr/>
          <p:nvPr/>
        </p:nvGrpSpPr>
        <p:grpSpPr>
          <a:xfrm>
            <a:off x="1912469" y="2732487"/>
            <a:ext cx="2458278" cy="1393025"/>
            <a:chOff x="6096000" y="2220002"/>
            <a:chExt cx="3406815" cy="1930529"/>
          </a:xfrm>
        </p:grpSpPr>
        <p:pic>
          <p:nvPicPr>
            <p:cNvPr id="20" name="Picture 19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C9E59CE8-7C16-4BFD-A13D-A7990C0D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20002"/>
              <a:ext cx="3406815" cy="19305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091151-F3D6-4DE8-9F62-593D8A05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785" y="3349107"/>
              <a:ext cx="293245" cy="307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4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5004B9-24F0-4A0F-BD80-06FCF85D31AD}"/>
              </a:ext>
            </a:extLst>
          </p:cNvPr>
          <p:cNvGrpSpPr/>
          <p:nvPr/>
        </p:nvGrpSpPr>
        <p:grpSpPr>
          <a:xfrm>
            <a:off x="4866861" y="2726787"/>
            <a:ext cx="2458278" cy="1393025"/>
            <a:chOff x="9765175" y="2220002"/>
            <a:chExt cx="3406815" cy="1930529"/>
          </a:xfrm>
        </p:grpSpPr>
        <p:pic>
          <p:nvPicPr>
            <p:cNvPr id="22" name="Picture 21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BFF03542-9D43-4476-90DF-D689FC3B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75" y="2220002"/>
              <a:ext cx="3406815" cy="19305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C86723-0798-4227-B954-C46DA1553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7073" y="3657015"/>
              <a:ext cx="293245" cy="307908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23896C-9748-4AA6-9111-6DF30C290875}"/>
              </a:ext>
            </a:extLst>
          </p:cNvPr>
          <p:cNvGrpSpPr/>
          <p:nvPr/>
        </p:nvGrpSpPr>
        <p:grpSpPr>
          <a:xfrm>
            <a:off x="4608607" y="2261720"/>
            <a:ext cx="2458278" cy="1393025"/>
            <a:chOff x="6096000" y="2220002"/>
            <a:chExt cx="3406815" cy="1930529"/>
          </a:xfrm>
        </p:grpSpPr>
        <p:pic>
          <p:nvPicPr>
            <p:cNvPr id="20" name="Picture 19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C9E59CE8-7C16-4BFD-A13D-A7990C0D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20002"/>
              <a:ext cx="3406815" cy="19305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091151-F3D6-4DE8-9F62-593D8A05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785" y="3349107"/>
              <a:ext cx="293245" cy="30790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81B6DD-DDAD-4F8D-AC99-B4A09154851D}"/>
              </a:ext>
            </a:extLst>
          </p:cNvPr>
          <p:cNvGrpSpPr/>
          <p:nvPr/>
        </p:nvGrpSpPr>
        <p:grpSpPr>
          <a:xfrm>
            <a:off x="4350353" y="1810229"/>
            <a:ext cx="2458278" cy="1393025"/>
            <a:chOff x="1944546" y="2220002"/>
            <a:chExt cx="3406815" cy="1930529"/>
          </a:xfrm>
        </p:grpSpPr>
        <p:pic>
          <p:nvPicPr>
            <p:cNvPr id="17" name="Picture 16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94E56F4A-2744-4090-8DB0-C532FF58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46" y="2220002"/>
              <a:ext cx="3406815" cy="19305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202D21-38FD-49CD-A62F-ED0AAFA9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331" y="3657015"/>
              <a:ext cx="293245" cy="307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63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EE7897-F6C2-409A-A5FF-8E1228223110}"/>
              </a:ext>
            </a:extLst>
          </p:cNvPr>
          <p:cNvSpPr/>
          <p:nvPr/>
        </p:nvSpPr>
        <p:spPr>
          <a:xfrm>
            <a:off x="3683228" y="1020604"/>
            <a:ext cx="4097438" cy="40974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61D07-2A1F-4AE2-983B-F4F0127187EE}"/>
              </a:ext>
            </a:extLst>
          </p:cNvPr>
          <p:cNvGrpSpPr/>
          <p:nvPr/>
        </p:nvGrpSpPr>
        <p:grpSpPr>
          <a:xfrm>
            <a:off x="4350353" y="1810229"/>
            <a:ext cx="2974786" cy="2309583"/>
            <a:chOff x="4350353" y="1810229"/>
            <a:chExt cx="2974786" cy="230958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5004B9-24F0-4A0F-BD80-06FCF85D31AD}"/>
                </a:ext>
              </a:extLst>
            </p:cNvPr>
            <p:cNvGrpSpPr/>
            <p:nvPr/>
          </p:nvGrpSpPr>
          <p:grpSpPr>
            <a:xfrm>
              <a:off x="4866861" y="2726787"/>
              <a:ext cx="2458278" cy="1393025"/>
              <a:chOff x="9765175" y="2220002"/>
              <a:chExt cx="3406815" cy="1930529"/>
            </a:xfrm>
          </p:grpSpPr>
          <p:pic>
            <p:nvPicPr>
              <p:cNvPr id="22" name="Picture 2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BFF03542-9D43-4476-90DF-D689FC3B2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C86723-0798-4227-B954-C46DA1553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23896C-9748-4AA6-9111-6DF30C290875}"/>
                </a:ext>
              </a:extLst>
            </p:cNvPr>
            <p:cNvGrpSpPr/>
            <p:nvPr/>
          </p:nvGrpSpPr>
          <p:grpSpPr>
            <a:xfrm>
              <a:off x="4608607" y="2261720"/>
              <a:ext cx="2458278" cy="1393025"/>
              <a:chOff x="6096000" y="2220002"/>
              <a:chExt cx="3406815" cy="1930529"/>
            </a:xfrm>
          </p:grpSpPr>
          <p:pic>
            <p:nvPicPr>
              <p:cNvPr id="20" name="Picture 1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C9E59CE8-7C16-4BFD-A13D-A7990C0D3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091151-F3D6-4DE8-9F62-593D8A053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81B6DD-DDAD-4F8D-AC99-B4A09154851D}"/>
                </a:ext>
              </a:extLst>
            </p:cNvPr>
            <p:cNvGrpSpPr/>
            <p:nvPr/>
          </p:nvGrpSpPr>
          <p:grpSpPr>
            <a:xfrm>
              <a:off x="4350353" y="1810229"/>
              <a:ext cx="2458278" cy="1393025"/>
              <a:chOff x="1944546" y="2220002"/>
              <a:chExt cx="3406815" cy="1930529"/>
            </a:xfrm>
          </p:grpSpPr>
          <p:pic>
            <p:nvPicPr>
              <p:cNvPr id="17" name="Picture 1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4E56F4A-2744-4090-8DB0-C532FF583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202D21-38FD-49CD-A62F-ED0AAFA9A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2068583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Set of Environment States: S</a:t>
            </a:r>
          </a:p>
        </p:txBody>
      </p:sp>
    </p:spTree>
    <p:extLst>
      <p:ext uri="{BB962C8B-B14F-4D97-AF65-F5344CB8AC3E}">
        <p14:creationId xmlns:p14="http://schemas.microsoft.com/office/powerpoint/2010/main" val="297455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A51B20-FE9E-4C46-A3A0-F2DEDE847E61}"/>
              </a:ext>
            </a:extLst>
          </p:cNvPr>
          <p:cNvGrpSpPr/>
          <p:nvPr/>
        </p:nvGrpSpPr>
        <p:grpSpPr>
          <a:xfrm>
            <a:off x="5012460" y="2414908"/>
            <a:ext cx="1549167" cy="1202751"/>
            <a:chOff x="4350353" y="1810229"/>
            <a:chExt cx="2974786" cy="230958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F0FC0E3-56CB-446A-BA5C-CE11C26C0438}"/>
                </a:ext>
              </a:extLst>
            </p:cNvPr>
            <p:cNvGrpSpPr/>
            <p:nvPr/>
          </p:nvGrpSpPr>
          <p:grpSpPr>
            <a:xfrm>
              <a:off x="4866861" y="2726787"/>
              <a:ext cx="2458278" cy="1393025"/>
              <a:chOff x="9765175" y="2220002"/>
              <a:chExt cx="3406815" cy="1930529"/>
            </a:xfrm>
          </p:grpSpPr>
          <p:pic>
            <p:nvPicPr>
              <p:cNvPr id="31" name="Picture 3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F69A64D-8C05-492D-A0CC-B7B92B047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859AD7B-3472-4A42-843F-438D3EE9C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B8DCC7-BF4D-47EA-8C78-A00C1956532A}"/>
                </a:ext>
              </a:extLst>
            </p:cNvPr>
            <p:cNvGrpSpPr/>
            <p:nvPr/>
          </p:nvGrpSpPr>
          <p:grpSpPr>
            <a:xfrm>
              <a:off x="4608607" y="2261720"/>
              <a:ext cx="2458278" cy="1393025"/>
              <a:chOff x="6096000" y="2220002"/>
              <a:chExt cx="3406815" cy="1930529"/>
            </a:xfrm>
          </p:grpSpPr>
          <p:pic>
            <p:nvPicPr>
              <p:cNvPr id="29" name="Picture 2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6D08AFAC-5200-404B-A257-AC768757E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2BBF3E4-E13B-4849-B96E-3A1A64E6B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E68BDC-FBE3-4F75-AFF9-50583EB68EB8}"/>
                </a:ext>
              </a:extLst>
            </p:cNvPr>
            <p:cNvGrpSpPr/>
            <p:nvPr/>
          </p:nvGrpSpPr>
          <p:grpSpPr>
            <a:xfrm>
              <a:off x="4350353" y="1810229"/>
              <a:ext cx="2458278" cy="1393025"/>
              <a:chOff x="1944546" y="2220002"/>
              <a:chExt cx="3406815" cy="1930529"/>
            </a:xfrm>
          </p:grpSpPr>
          <p:pic>
            <p:nvPicPr>
              <p:cNvPr id="27" name="Picture 2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3B632DEF-EA7D-49EC-B412-D6C81E57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F4250B6-DBCE-4AAE-A8B8-5B2114B4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EE7897-F6C2-409A-A5FF-8E1228223110}"/>
              </a:ext>
            </a:extLst>
          </p:cNvPr>
          <p:cNvSpPr/>
          <p:nvPr/>
        </p:nvSpPr>
        <p:spPr>
          <a:xfrm>
            <a:off x="4665044" y="2002420"/>
            <a:ext cx="2133806" cy="213380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1AC17-5A5C-44A1-BED9-51AE8C116A1C}"/>
              </a:ext>
            </a:extLst>
          </p:cNvPr>
          <p:cNvSpPr txBox="1"/>
          <p:nvPr/>
        </p:nvSpPr>
        <p:spPr>
          <a:xfrm>
            <a:off x="5054518" y="3729413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Set of Environment States: S</a:t>
            </a:r>
          </a:p>
        </p:txBody>
      </p:sp>
    </p:spTree>
    <p:extLst>
      <p:ext uri="{BB962C8B-B14F-4D97-AF65-F5344CB8AC3E}">
        <p14:creationId xmlns:p14="http://schemas.microsoft.com/office/powerpoint/2010/main" val="251271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59654-8BC6-457F-92C8-817B77BF4F98}"/>
              </a:ext>
            </a:extLst>
          </p:cNvPr>
          <p:cNvGrpSpPr/>
          <p:nvPr/>
        </p:nvGrpSpPr>
        <p:grpSpPr>
          <a:xfrm>
            <a:off x="4665044" y="2002420"/>
            <a:ext cx="2133806" cy="2133806"/>
            <a:chOff x="4665044" y="2002420"/>
            <a:chExt cx="2133806" cy="213380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DEE7897-F6C2-409A-A5FF-8E1228223110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5004B9-24F0-4A0F-BD80-06FCF85D31AD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22" name="Picture 2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BFF03542-9D43-4476-90DF-D689FC3B2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C86723-0798-4227-B954-C46DA1553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23896C-9748-4AA6-9111-6DF30C290875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20" name="Picture 1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C9E59CE8-7C16-4BFD-A13D-A7990C0D3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091151-F3D6-4DE8-9F62-593D8A053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81B6DD-DDAD-4F8D-AC99-B4A09154851D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17" name="Picture 16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94E56F4A-2744-4090-8DB0-C532FF583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202D21-38FD-49CD-A62F-ED0AAFA9A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E1AC17-5A5C-44A1-BED9-51AE8C116A1C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1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83D04-8131-45F2-954A-BDAFE06657EB}"/>
              </a:ext>
            </a:extLst>
          </p:cNvPr>
          <p:cNvSpPr txBox="1"/>
          <p:nvPr/>
        </p:nvSpPr>
        <p:spPr>
          <a:xfrm>
            <a:off x="-7751289" y="0"/>
            <a:ext cx="77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Set of Permitted Actions: A</a:t>
            </a:r>
          </a:p>
        </p:txBody>
      </p:sp>
    </p:spTree>
    <p:extLst>
      <p:ext uri="{BB962C8B-B14F-4D97-AF65-F5344CB8AC3E}">
        <p14:creationId xmlns:p14="http://schemas.microsoft.com/office/powerpoint/2010/main" val="254038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796A5-90C2-46A6-B324-8181B36854D8}"/>
              </a:ext>
            </a:extLst>
          </p:cNvPr>
          <p:cNvSpPr txBox="1"/>
          <p:nvPr/>
        </p:nvSpPr>
        <p:spPr>
          <a:xfrm>
            <a:off x="2074035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Set of Permitted Actions: 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B70AAB-29C3-4484-B56F-C76231C86114}"/>
              </a:ext>
            </a:extLst>
          </p:cNvPr>
          <p:cNvGrpSpPr/>
          <p:nvPr/>
        </p:nvGrpSpPr>
        <p:grpSpPr>
          <a:xfrm>
            <a:off x="12472512" y="2136255"/>
            <a:ext cx="6601775" cy="2585490"/>
            <a:chOff x="12472512" y="2136255"/>
            <a:chExt cx="6601775" cy="25854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5C2845-D0A8-43B1-AF7B-8E27192A728C}"/>
                </a:ext>
              </a:extLst>
            </p:cNvPr>
            <p:cNvSpPr txBox="1"/>
            <p:nvPr/>
          </p:nvSpPr>
          <p:spPr>
            <a:xfrm>
              <a:off x="16389631" y="2136255"/>
              <a:ext cx="1373677" cy="1373678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7E8A79-F16C-4B3A-94B1-E8674E059C90}"/>
                </a:ext>
              </a:extLst>
            </p:cNvPr>
            <p:cNvGrpSpPr/>
            <p:nvPr/>
          </p:nvGrpSpPr>
          <p:grpSpPr>
            <a:xfrm>
              <a:off x="12472512" y="2279968"/>
              <a:ext cx="3868565" cy="2298064"/>
              <a:chOff x="4831096" y="1798227"/>
              <a:chExt cx="2407898" cy="1430376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A8B4939D-496A-4E1E-9DC7-C3ACDF9B6FE1}"/>
                  </a:ext>
                </a:extLst>
              </p:cNvPr>
              <p:cNvSpPr/>
              <p:nvPr/>
            </p:nvSpPr>
            <p:spPr>
              <a:xfrm>
                <a:off x="6383981" y="2359923"/>
                <a:ext cx="855013" cy="86868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Left 18">
                <a:extLst>
                  <a:ext uri="{FF2B5EF4-FFF2-40B4-BE49-F238E27FC236}">
                    <a16:creationId xmlns:a16="http://schemas.microsoft.com/office/drawing/2014/main" id="{B86F0583-6408-479C-8E10-08294972CF8D}"/>
                  </a:ext>
                </a:extLst>
              </p:cNvPr>
              <p:cNvSpPr/>
              <p:nvPr/>
            </p:nvSpPr>
            <p:spPr>
              <a:xfrm>
                <a:off x="4831096" y="2359923"/>
                <a:ext cx="855013" cy="868680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Up 19">
                <a:extLst>
                  <a:ext uri="{FF2B5EF4-FFF2-40B4-BE49-F238E27FC236}">
                    <a16:creationId xmlns:a16="http://schemas.microsoft.com/office/drawing/2014/main" id="{73D52282-3044-4151-8AA3-29022579070C}"/>
                  </a:ext>
                </a:extLst>
              </p:cNvPr>
              <p:cNvSpPr/>
              <p:nvPr/>
            </p:nvSpPr>
            <p:spPr>
              <a:xfrm>
                <a:off x="5608420" y="1798227"/>
                <a:ext cx="855013" cy="868680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066E27-B07F-4CFE-8F3E-BE3993F761B1}"/>
                </a:ext>
              </a:extLst>
            </p:cNvPr>
            <p:cNvSpPr txBox="1"/>
            <p:nvPr/>
          </p:nvSpPr>
          <p:spPr>
            <a:xfrm>
              <a:off x="17700611" y="3348067"/>
              <a:ext cx="1373676" cy="1373678"/>
            </a:xfrm>
            <a:custGeom>
              <a:avLst/>
              <a:gdLst/>
              <a:ahLst/>
              <a:cxnLst/>
              <a:rect l="l" t="t" r="r" b="b"/>
              <a:pathLst>
                <a:path w="1373676" h="1373678">
                  <a:moveTo>
                    <a:pt x="584424" y="726538"/>
                  </a:moveTo>
                  <a:lnTo>
                    <a:pt x="680044" y="726538"/>
                  </a:lnTo>
                  <a:cubicBezTo>
                    <a:pt x="705104" y="726538"/>
                    <a:pt x="725914" y="728941"/>
                    <a:pt x="742470" y="733746"/>
                  </a:cubicBezTo>
                  <a:cubicBezTo>
                    <a:pt x="759028" y="738552"/>
                    <a:pt x="772798" y="745606"/>
                    <a:pt x="783784" y="754908"/>
                  </a:cubicBezTo>
                  <a:cubicBezTo>
                    <a:pt x="794768" y="764210"/>
                    <a:pt x="803124" y="775682"/>
                    <a:pt x="808848" y="789324"/>
                  </a:cubicBezTo>
                  <a:cubicBezTo>
                    <a:pt x="814572" y="802967"/>
                    <a:pt x="817434" y="818780"/>
                    <a:pt x="817434" y="836763"/>
                  </a:cubicBezTo>
                  <a:cubicBezTo>
                    <a:pt x="817434" y="853507"/>
                    <a:pt x="814494" y="868234"/>
                    <a:pt x="808614" y="880947"/>
                  </a:cubicBezTo>
                  <a:cubicBezTo>
                    <a:pt x="802736" y="893659"/>
                    <a:pt x="794612" y="904279"/>
                    <a:pt x="784244" y="912805"/>
                  </a:cubicBezTo>
                  <a:cubicBezTo>
                    <a:pt x="773878" y="921332"/>
                    <a:pt x="761886" y="927766"/>
                    <a:pt x="748274" y="932107"/>
                  </a:cubicBezTo>
                  <a:cubicBezTo>
                    <a:pt x="734660" y="936447"/>
                    <a:pt x="718724" y="938618"/>
                    <a:pt x="700464" y="938618"/>
                  </a:cubicBezTo>
                  <a:lnTo>
                    <a:pt x="584424" y="938618"/>
                  </a:lnTo>
                  <a:close/>
                  <a:moveTo>
                    <a:pt x="584424" y="467949"/>
                  </a:moveTo>
                  <a:lnTo>
                    <a:pt x="667014" y="467949"/>
                  </a:lnTo>
                  <a:cubicBezTo>
                    <a:pt x="689904" y="467949"/>
                    <a:pt x="708310" y="470119"/>
                    <a:pt x="722228" y="474460"/>
                  </a:cubicBezTo>
                  <a:cubicBezTo>
                    <a:pt x="736146" y="478801"/>
                    <a:pt x="747438" y="485079"/>
                    <a:pt x="756100" y="493296"/>
                  </a:cubicBezTo>
                  <a:cubicBezTo>
                    <a:pt x="764762" y="501513"/>
                    <a:pt x="771104" y="511512"/>
                    <a:pt x="775124" y="523294"/>
                  </a:cubicBezTo>
                  <a:cubicBezTo>
                    <a:pt x="779146" y="535076"/>
                    <a:pt x="781156" y="548254"/>
                    <a:pt x="781156" y="562827"/>
                  </a:cubicBezTo>
                  <a:cubicBezTo>
                    <a:pt x="781156" y="575849"/>
                    <a:pt x="779224" y="588484"/>
                    <a:pt x="775358" y="600731"/>
                  </a:cubicBezTo>
                  <a:cubicBezTo>
                    <a:pt x="771492" y="612979"/>
                    <a:pt x="765382" y="623676"/>
                    <a:pt x="757030" y="632822"/>
                  </a:cubicBezTo>
                  <a:cubicBezTo>
                    <a:pt x="748678" y="641969"/>
                    <a:pt x="738160" y="649255"/>
                    <a:pt x="725476" y="654682"/>
                  </a:cubicBezTo>
                  <a:cubicBezTo>
                    <a:pt x="712794" y="660108"/>
                    <a:pt x="696088" y="662821"/>
                    <a:pt x="675364" y="662821"/>
                  </a:cubicBezTo>
                  <a:lnTo>
                    <a:pt x="584424" y="662821"/>
                  </a:lnTo>
                  <a:close/>
                  <a:moveTo>
                    <a:pt x="534660" y="402836"/>
                  </a:moveTo>
                  <a:cubicBezTo>
                    <a:pt x="527528" y="402836"/>
                    <a:pt x="520784" y="405239"/>
                    <a:pt x="514428" y="410045"/>
                  </a:cubicBezTo>
                  <a:cubicBezTo>
                    <a:pt x="508072" y="414851"/>
                    <a:pt x="504894" y="423300"/>
                    <a:pt x="504894" y="435393"/>
                  </a:cubicBezTo>
                  <a:lnTo>
                    <a:pt x="504894" y="972104"/>
                  </a:lnTo>
                  <a:cubicBezTo>
                    <a:pt x="504894" y="984196"/>
                    <a:pt x="508072" y="992645"/>
                    <a:pt x="514428" y="997451"/>
                  </a:cubicBezTo>
                  <a:cubicBezTo>
                    <a:pt x="520784" y="1002257"/>
                    <a:pt x="527528" y="1004660"/>
                    <a:pt x="534660" y="1004660"/>
                  </a:cubicBezTo>
                  <a:lnTo>
                    <a:pt x="691860" y="1004660"/>
                  </a:lnTo>
                  <a:cubicBezTo>
                    <a:pt x="714494" y="1004660"/>
                    <a:pt x="734570" y="1003032"/>
                    <a:pt x="752088" y="999777"/>
                  </a:cubicBezTo>
                  <a:cubicBezTo>
                    <a:pt x="769606" y="996521"/>
                    <a:pt x="786040" y="991638"/>
                    <a:pt x="801388" y="985127"/>
                  </a:cubicBezTo>
                  <a:cubicBezTo>
                    <a:pt x="816736" y="978615"/>
                    <a:pt x="830534" y="970554"/>
                    <a:pt x="842780" y="960942"/>
                  </a:cubicBezTo>
                  <a:cubicBezTo>
                    <a:pt x="855028" y="951330"/>
                    <a:pt x="865492" y="940168"/>
                    <a:pt x="874174" y="927456"/>
                  </a:cubicBezTo>
                  <a:cubicBezTo>
                    <a:pt x="882856" y="914743"/>
                    <a:pt x="889600" y="900403"/>
                    <a:pt x="894406" y="884435"/>
                  </a:cubicBezTo>
                  <a:cubicBezTo>
                    <a:pt x="899212" y="868467"/>
                    <a:pt x="901614" y="851026"/>
                    <a:pt x="901614" y="832113"/>
                  </a:cubicBezTo>
                  <a:cubicBezTo>
                    <a:pt x="901614" y="811649"/>
                    <a:pt x="898514" y="792890"/>
                    <a:pt x="892312" y="775837"/>
                  </a:cubicBezTo>
                  <a:cubicBezTo>
                    <a:pt x="886112" y="758784"/>
                    <a:pt x="877662" y="743901"/>
                    <a:pt x="866966" y="731189"/>
                  </a:cubicBezTo>
                  <a:cubicBezTo>
                    <a:pt x="856268" y="718476"/>
                    <a:pt x="843788" y="708012"/>
                    <a:pt x="829526" y="699795"/>
                  </a:cubicBezTo>
                  <a:cubicBezTo>
                    <a:pt x="815262" y="691578"/>
                    <a:pt x="799914" y="685920"/>
                    <a:pt x="783482" y="682819"/>
                  </a:cubicBezTo>
                  <a:cubicBezTo>
                    <a:pt x="796504" y="677238"/>
                    <a:pt x="808054" y="670107"/>
                    <a:pt x="818130" y="661425"/>
                  </a:cubicBezTo>
                  <a:cubicBezTo>
                    <a:pt x="828208" y="652744"/>
                    <a:pt x="836580" y="642899"/>
                    <a:pt x="843246" y="631892"/>
                  </a:cubicBezTo>
                  <a:cubicBezTo>
                    <a:pt x="849912" y="620885"/>
                    <a:pt x="854950" y="608870"/>
                    <a:pt x="858360" y="595848"/>
                  </a:cubicBezTo>
                  <a:cubicBezTo>
                    <a:pt x="861772" y="582825"/>
                    <a:pt x="863476" y="569183"/>
                    <a:pt x="863476" y="554920"/>
                  </a:cubicBezTo>
                  <a:cubicBezTo>
                    <a:pt x="863476" y="531046"/>
                    <a:pt x="859602" y="509652"/>
                    <a:pt x="851850" y="490738"/>
                  </a:cubicBezTo>
                  <a:cubicBezTo>
                    <a:pt x="844098" y="471824"/>
                    <a:pt x="832548" y="455856"/>
                    <a:pt x="817200" y="442834"/>
                  </a:cubicBezTo>
                  <a:cubicBezTo>
                    <a:pt x="801852" y="429812"/>
                    <a:pt x="782706" y="419890"/>
                    <a:pt x="759762" y="413068"/>
                  </a:cubicBezTo>
                  <a:cubicBezTo>
                    <a:pt x="736818" y="406247"/>
                    <a:pt x="707362" y="402836"/>
                    <a:pt x="671396" y="402836"/>
                  </a:cubicBezTo>
                  <a:close/>
                  <a:moveTo>
                    <a:pt x="686838" y="0"/>
                  </a:moveTo>
                  <a:cubicBezTo>
                    <a:pt x="1066168" y="0"/>
                    <a:pt x="1373676" y="307508"/>
                    <a:pt x="1373676" y="686839"/>
                  </a:cubicBezTo>
                  <a:cubicBezTo>
                    <a:pt x="1373676" y="1066170"/>
                    <a:pt x="1066168" y="1373678"/>
                    <a:pt x="686838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34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796A5-90C2-46A6-B324-8181B36854D8}"/>
              </a:ext>
            </a:extLst>
          </p:cNvPr>
          <p:cNvSpPr txBox="1"/>
          <p:nvPr/>
        </p:nvSpPr>
        <p:spPr>
          <a:xfrm>
            <a:off x="2074035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Set of Permitted Actions: 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C419B-237D-43F3-896D-B1B58FB94826}"/>
              </a:ext>
            </a:extLst>
          </p:cNvPr>
          <p:cNvGrpSpPr/>
          <p:nvPr/>
        </p:nvGrpSpPr>
        <p:grpSpPr>
          <a:xfrm>
            <a:off x="2795112" y="2136255"/>
            <a:ext cx="6601775" cy="2585490"/>
            <a:chOff x="12472512" y="2136255"/>
            <a:chExt cx="6601775" cy="258549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B17C89-21DB-4893-ACCA-4A38BA1A9188}"/>
                </a:ext>
              </a:extLst>
            </p:cNvPr>
            <p:cNvSpPr txBox="1"/>
            <p:nvPr/>
          </p:nvSpPr>
          <p:spPr>
            <a:xfrm>
              <a:off x="16389631" y="2136255"/>
              <a:ext cx="1373677" cy="1373678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69A3244-ABDC-4058-B5C8-AD3E19015F6B}"/>
                </a:ext>
              </a:extLst>
            </p:cNvPr>
            <p:cNvGrpSpPr/>
            <p:nvPr/>
          </p:nvGrpSpPr>
          <p:grpSpPr>
            <a:xfrm>
              <a:off x="12472512" y="2279968"/>
              <a:ext cx="3868565" cy="2298064"/>
              <a:chOff x="4831096" y="1798227"/>
              <a:chExt cx="2407898" cy="1430376"/>
            </a:xfrm>
          </p:grpSpPr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2492234B-AC2A-4074-8A52-0808AFEC0853}"/>
                  </a:ext>
                </a:extLst>
              </p:cNvPr>
              <p:cNvSpPr/>
              <p:nvPr/>
            </p:nvSpPr>
            <p:spPr>
              <a:xfrm>
                <a:off x="6383981" y="2359923"/>
                <a:ext cx="855013" cy="86868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BC4E61A5-CDC0-4BBF-BF26-B7159A9D6512}"/>
                  </a:ext>
                </a:extLst>
              </p:cNvPr>
              <p:cNvSpPr/>
              <p:nvPr/>
            </p:nvSpPr>
            <p:spPr>
              <a:xfrm>
                <a:off x="4831096" y="2359923"/>
                <a:ext cx="855013" cy="868680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row: Up 55">
                <a:extLst>
                  <a:ext uri="{FF2B5EF4-FFF2-40B4-BE49-F238E27FC236}">
                    <a16:creationId xmlns:a16="http://schemas.microsoft.com/office/drawing/2014/main" id="{1E7868B7-4ADE-49E6-9B90-A7FF2355A6FA}"/>
                  </a:ext>
                </a:extLst>
              </p:cNvPr>
              <p:cNvSpPr/>
              <p:nvPr/>
            </p:nvSpPr>
            <p:spPr>
              <a:xfrm>
                <a:off x="5608420" y="1798227"/>
                <a:ext cx="855013" cy="868680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439996-F378-4816-B53C-61EF394A9292}"/>
                </a:ext>
              </a:extLst>
            </p:cNvPr>
            <p:cNvSpPr txBox="1"/>
            <p:nvPr/>
          </p:nvSpPr>
          <p:spPr>
            <a:xfrm>
              <a:off x="17700611" y="3348067"/>
              <a:ext cx="1373676" cy="1373678"/>
            </a:xfrm>
            <a:custGeom>
              <a:avLst/>
              <a:gdLst/>
              <a:ahLst/>
              <a:cxnLst/>
              <a:rect l="l" t="t" r="r" b="b"/>
              <a:pathLst>
                <a:path w="1373676" h="1373678">
                  <a:moveTo>
                    <a:pt x="584424" y="726538"/>
                  </a:moveTo>
                  <a:lnTo>
                    <a:pt x="680044" y="726538"/>
                  </a:lnTo>
                  <a:cubicBezTo>
                    <a:pt x="705104" y="726538"/>
                    <a:pt x="725914" y="728941"/>
                    <a:pt x="742470" y="733746"/>
                  </a:cubicBezTo>
                  <a:cubicBezTo>
                    <a:pt x="759028" y="738552"/>
                    <a:pt x="772798" y="745606"/>
                    <a:pt x="783784" y="754908"/>
                  </a:cubicBezTo>
                  <a:cubicBezTo>
                    <a:pt x="794768" y="764210"/>
                    <a:pt x="803124" y="775682"/>
                    <a:pt x="808848" y="789324"/>
                  </a:cubicBezTo>
                  <a:cubicBezTo>
                    <a:pt x="814572" y="802967"/>
                    <a:pt x="817434" y="818780"/>
                    <a:pt x="817434" y="836763"/>
                  </a:cubicBezTo>
                  <a:cubicBezTo>
                    <a:pt x="817434" y="853507"/>
                    <a:pt x="814494" y="868234"/>
                    <a:pt x="808614" y="880947"/>
                  </a:cubicBezTo>
                  <a:cubicBezTo>
                    <a:pt x="802736" y="893659"/>
                    <a:pt x="794612" y="904279"/>
                    <a:pt x="784244" y="912805"/>
                  </a:cubicBezTo>
                  <a:cubicBezTo>
                    <a:pt x="773878" y="921332"/>
                    <a:pt x="761886" y="927766"/>
                    <a:pt x="748274" y="932107"/>
                  </a:cubicBezTo>
                  <a:cubicBezTo>
                    <a:pt x="734660" y="936447"/>
                    <a:pt x="718724" y="938618"/>
                    <a:pt x="700464" y="938618"/>
                  </a:cubicBezTo>
                  <a:lnTo>
                    <a:pt x="584424" y="938618"/>
                  </a:lnTo>
                  <a:close/>
                  <a:moveTo>
                    <a:pt x="584424" y="467949"/>
                  </a:moveTo>
                  <a:lnTo>
                    <a:pt x="667014" y="467949"/>
                  </a:lnTo>
                  <a:cubicBezTo>
                    <a:pt x="689904" y="467949"/>
                    <a:pt x="708310" y="470119"/>
                    <a:pt x="722228" y="474460"/>
                  </a:cubicBezTo>
                  <a:cubicBezTo>
                    <a:pt x="736146" y="478801"/>
                    <a:pt x="747438" y="485079"/>
                    <a:pt x="756100" y="493296"/>
                  </a:cubicBezTo>
                  <a:cubicBezTo>
                    <a:pt x="764762" y="501513"/>
                    <a:pt x="771104" y="511512"/>
                    <a:pt x="775124" y="523294"/>
                  </a:cubicBezTo>
                  <a:cubicBezTo>
                    <a:pt x="779146" y="535076"/>
                    <a:pt x="781156" y="548254"/>
                    <a:pt x="781156" y="562827"/>
                  </a:cubicBezTo>
                  <a:cubicBezTo>
                    <a:pt x="781156" y="575849"/>
                    <a:pt x="779224" y="588484"/>
                    <a:pt x="775358" y="600731"/>
                  </a:cubicBezTo>
                  <a:cubicBezTo>
                    <a:pt x="771492" y="612979"/>
                    <a:pt x="765382" y="623676"/>
                    <a:pt x="757030" y="632822"/>
                  </a:cubicBezTo>
                  <a:cubicBezTo>
                    <a:pt x="748678" y="641969"/>
                    <a:pt x="738160" y="649255"/>
                    <a:pt x="725476" y="654682"/>
                  </a:cubicBezTo>
                  <a:cubicBezTo>
                    <a:pt x="712794" y="660108"/>
                    <a:pt x="696088" y="662821"/>
                    <a:pt x="675364" y="662821"/>
                  </a:cubicBezTo>
                  <a:lnTo>
                    <a:pt x="584424" y="662821"/>
                  </a:lnTo>
                  <a:close/>
                  <a:moveTo>
                    <a:pt x="534660" y="402836"/>
                  </a:moveTo>
                  <a:cubicBezTo>
                    <a:pt x="527528" y="402836"/>
                    <a:pt x="520784" y="405239"/>
                    <a:pt x="514428" y="410045"/>
                  </a:cubicBezTo>
                  <a:cubicBezTo>
                    <a:pt x="508072" y="414851"/>
                    <a:pt x="504894" y="423300"/>
                    <a:pt x="504894" y="435393"/>
                  </a:cubicBezTo>
                  <a:lnTo>
                    <a:pt x="504894" y="972104"/>
                  </a:lnTo>
                  <a:cubicBezTo>
                    <a:pt x="504894" y="984196"/>
                    <a:pt x="508072" y="992645"/>
                    <a:pt x="514428" y="997451"/>
                  </a:cubicBezTo>
                  <a:cubicBezTo>
                    <a:pt x="520784" y="1002257"/>
                    <a:pt x="527528" y="1004660"/>
                    <a:pt x="534660" y="1004660"/>
                  </a:cubicBezTo>
                  <a:lnTo>
                    <a:pt x="691860" y="1004660"/>
                  </a:lnTo>
                  <a:cubicBezTo>
                    <a:pt x="714494" y="1004660"/>
                    <a:pt x="734570" y="1003032"/>
                    <a:pt x="752088" y="999777"/>
                  </a:cubicBezTo>
                  <a:cubicBezTo>
                    <a:pt x="769606" y="996521"/>
                    <a:pt x="786040" y="991638"/>
                    <a:pt x="801388" y="985127"/>
                  </a:cubicBezTo>
                  <a:cubicBezTo>
                    <a:pt x="816736" y="978615"/>
                    <a:pt x="830534" y="970554"/>
                    <a:pt x="842780" y="960942"/>
                  </a:cubicBezTo>
                  <a:cubicBezTo>
                    <a:pt x="855028" y="951330"/>
                    <a:pt x="865492" y="940168"/>
                    <a:pt x="874174" y="927456"/>
                  </a:cubicBezTo>
                  <a:cubicBezTo>
                    <a:pt x="882856" y="914743"/>
                    <a:pt x="889600" y="900403"/>
                    <a:pt x="894406" y="884435"/>
                  </a:cubicBezTo>
                  <a:cubicBezTo>
                    <a:pt x="899212" y="868467"/>
                    <a:pt x="901614" y="851026"/>
                    <a:pt x="901614" y="832113"/>
                  </a:cubicBezTo>
                  <a:cubicBezTo>
                    <a:pt x="901614" y="811649"/>
                    <a:pt x="898514" y="792890"/>
                    <a:pt x="892312" y="775837"/>
                  </a:cubicBezTo>
                  <a:cubicBezTo>
                    <a:pt x="886112" y="758784"/>
                    <a:pt x="877662" y="743901"/>
                    <a:pt x="866966" y="731189"/>
                  </a:cubicBezTo>
                  <a:cubicBezTo>
                    <a:pt x="856268" y="718476"/>
                    <a:pt x="843788" y="708012"/>
                    <a:pt x="829526" y="699795"/>
                  </a:cubicBezTo>
                  <a:cubicBezTo>
                    <a:pt x="815262" y="691578"/>
                    <a:pt x="799914" y="685920"/>
                    <a:pt x="783482" y="682819"/>
                  </a:cubicBezTo>
                  <a:cubicBezTo>
                    <a:pt x="796504" y="677238"/>
                    <a:pt x="808054" y="670107"/>
                    <a:pt x="818130" y="661425"/>
                  </a:cubicBezTo>
                  <a:cubicBezTo>
                    <a:pt x="828208" y="652744"/>
                    <a:pt x="836580" y="642899"/>
                    <a:pt x="843246" y="631892"/>
                  </a:cubicBezTo>
                  <a:cubicBezTo>
                    <a:pt x="849912" y="620885"/>
                    <a:pt x="854950" y="608870"/>
                    <a:pt x="858360" y="595848"/>
                  </a:cubicBezTo>
                  <a:cubicBezTo>
                    <a:pt x="861772" y="582825"/>
                    <a:pt x="863476" y="569183"/>
                    <a:pt x="863476" y="554920"/>
                  </a:cubicBezTo>
                  <a:cubicBezTo>
                    <a:pt x="863476" y="531046"/>
                    <a:pt x="859602" y="509652"/>
                    <a:pt x="851850" y="490738"/>
                  </a:cubicBezTo>
                  <a:cubicBezTo>
                    <a:pt x="844098" y="471824"/>
                    <a:pt x="832548" y="455856"/>
                    <a:pt x="817200" y="442834"/>
                  </a:cubicBezTo>
                  <a:cubicBezTo>
                    <a:pt x="801852" y="429812"/>
                    <a:pt x="782706" y="419890"/>
                    <a:pt x="759762" y="413068"/>
                  </a:cubicBezTo>
                  <a:cubicBezTo>
                    <a:pt x="736818" y="406247"/>
                    <a:pt x="707362" y="402836"/>
                    <a:pt x="671396" y="402836"/>
                  </a:cubicBezTo>
                  <a:close/>
                  <a:moveTo>
                    <a:pt x="686838" y="0"/>
                  </a:moveTo>
                  <a:cubicBezTo>
                    <a:pt x="1066168" y="0"/>
                    <a:pt x="1373676" y="307508"/>
                    <a:pt x="1373676" y="686839"/>
                  </a:cubicBezTo>
                  <a:cubicBezTo>
                    <a:pt x="1373676" y="1066170"/>
                    <a:pt x="1066168" y="1373678"/>
                    <a:pt x="686838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796A5-90C2-46A6-B324-8181B36854D8}"/>
              </a:ext>
            </a:extLst>
          </p:cNvPr>
          <p:cNvSpPr txBox="1"/>
          <p:nvPr/>
        </p:nvSpPr>
        <p:spPr>
          <a:xfrm>
            <a:off x="2074035" y="0"/>
            <a:ext cx="805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Set of Permitted Actions: 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C419B-237D-43F3-896D-B1B58FB94826}"/>
              </a:ext>
            </a:extLst>
          </p:cNvPr>
          <p:cNvGrpSpPr/>
          <p:nvPr/>
        </p:nvGrpSpPr>
        <p:grpSpPr>
          <a:xfrm>
            <a:off x="4263342" y="2167256"/>
            <a:ext cx="3665316" cy="1435468"/>
            <a:chOff x="12472512" y="2136255"/>
            <a:chExt cx="6601775" cy="258549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B17C89-21DB-4893-ACCA-4A38BA1A9188}"/>
                </a:ext>
              </a:extLst>
            </p:cNvPr>
            <p:cNvSpPr txBox="1"/>
            <p:nvPr/>
          </p:nvSpPr>
          <p:spPr>
            <a:xfrm>
              <a:off x="16389631" y="2136255"/>
              <a:ext cx="1373677" cy="1373678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69A3244-ABDC-4058-B5C8-AD3E19015F6B}"/>
                </a:ext>
              </a:extLst>
            </p:cNvPr>
            <p:cNvGrpSpPr/>
            <p:nvPr/>
          </p:nvGrpSpPr>
          <p:grpSpPr>
            <a:xfrm>
              <a:off x="12472512" y="2279968"/>
              <a:ext cx="3868565" cy="2298064"/>
              <a:chOff x="4831096" y="1798227"/>
              <a:chExt cx="2407898" cy="1430376"/>
            </a:xfrm>
          </p:grpSpPr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2492234B-AC2A-4074-8A52-0808AFEC0853}"/>
                  </a:ext>
                </a:extLst>
              </p:cNvPr>
              <p:cNvSpPr/>
              <p:nvPr/>
            </p:nvSpPr>
            <p:spPr>
              <a:xfrm>
                <a:off x="6383981" y="2359923"/>
                <a:ext cx="855013" cy="86868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BC4E61A5-CDC0-4BBF-BF26-B7159A9D6512}"/>
                  </a:ext>
                </a:extLst>
              </p:cNvPr>
              <p:cNvSpPr/>
              <p:nvPr/>
            </p:nvSpPr>
            <p:spPr>
              <a:xfrm>
                <a:off x="4831096" y="2359923"/>
                <a:ext cx="855013" cy="868680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row: Up 55">
                <a:extLst>
                  <a:ext uri="{FF2B5EF4-FFF2-40B4-BE49-F238E27FC236}">
                    <a16:creationId xmlns:a16="http://schemas.microsoft.com/office/drawing/2014/main" id="{1E7868B7-4ADE-49E6-9B90-A7FF2355A6FA}"/>
                  </a:ext>
                </a:extLst>
              </p:cNvPr>
              <p:cNvSpPr/>
              <p:nvPr/>
            </p:nvSpPr>
            <p:spPr>
              <a:xfrm>
                <a:off x="5608420" y="1798227"/>
                <a:ext cx="855013" cy="868680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439996-F378-4816-B53C-61EF394A9292}"/>
                </a:ext>
              </a:extLst>
            </p:cNvPr>
            <p:cNvSpPr txBox="1"/>
            <p:nvPr/>
          </p:nvSpPr>
          <p:spPr>
            <a:xfrm>
              <a:off x="17700611" y="3348067"/>
              <a:ext cx="1373676" cy="1373678"/>
            </a:xfrm>
            <a:custGeom>
              <a:avLst/>
              <a:gdLst/>
              <a:ahLst/>
              <a:cxnLst/>
              <a:rect l="l" t="t" r="r" b="b"/>
              <a:pathLst>
                <a:path w="1373676" h="1373678">
                  <a:moveTo>
                    <a:pt x="584424" y="726538"/>
                  </a:moveTo>
                  <a:lnTo>
                    <a:pt x="680044" y="726538"/>
                  </a:lnTo>
                  <a:cubicBezTo>
                    <a:pt x="705104" y="726538"/>
                    <a:pt x="725914" y="728941"/>
                    <a:pt x="742470" y="733746"/>
                  </a:cubicBezTo>
                  <a:cubicBezTo>
                    <a:pt x="759028" y="738552"/>
                    <a:pt x="772798" y="745606"/>
                    <a:pt x="783784" y="754908"/>
                  </a:cubicBezTo>
                  <a:cubicBezTo>
                    <a:pt x="794768" y="764210"/>
                    <a:pt x="803124" y="775682"/>
                    <a:pt x="808848" y="789324"/>
                  </a:cubicBezTo>
                  <a:cubicBezTo>
                    <a:pt x="814572" y="802967"/>
                    <a:pt x="817434" y="818780"/>
                    <a:pt x="817434" y="836763"/>
                  </a:cubicBezTo>
                  <a:cubicBezTo>
                    <a:pt x="817434" y="853507"/>
                    <a:pt x="814494" y="868234"/>
                    <a:pt x="808614" y="880947"/>
                  </a:cubicBezTo>
                  <a:cubicBezTo>
                    <a:pt x="802736" y="893659"/>
                    <a:pt x="794612" y="904279"/>
                    <a:pt x="784244" y="912805"/>
                  </a:cubicBezTo>
                  <a:cubicBezTo>
                    <a:pt x="773878" y="921332"/>
                    <a:pt x="761886" y="927766"/>
                    <a:pt x="748274" y="932107"/>
                  </a:cubicBezTo>
                  <a:cubicBezTo>
                    <a:pt x="734660" y="936447"/>
                    <a:pt x="718724" y="938618"/>
                    <a:pt x="700464" y="938618"/>
                  </a:cubicBezTo>
                  <a:lnTo>
                    <a:pt x="584424" y="938618"/>
                  </a:lnTo>
                  <a:close/>
                  <a:moveTo>
                    <a:pt x="584424" y="467949"/>
                  </a:moveTo>
                  <a:lnTo>
                    <a:pt x="667014" y="467949"/>
                  </a:lnTo>
                  <a:cubicBezTo>
                    <a:pt x="689904" y="467949"/>
                    <a:pt x="708310" y="470119"/>
                    <a:pt x="722228" y="474460"/>
                  </a:cubicBezTo>
                  <a:cubicBezTo>
                    <a:pt x="736146" y="478801"/>
                    <a:pt x="747438" y="485079"/>
                    <a:pt x="756100" y="493296"/>
                  </a:cubicBezTo>
                  <a:cubicBezTo>
                    <a:pt x="764762" y="501513"/>
                    <a:pt x="771104" y="511512"/>
                    <a:pt x="775124" y="523294"/>
                  </a:cubicBezTo>
                  <a:cubicBezTo>
                    <a:pt x="779146" y="535076"/>
                    <a:pt x="781156" y="548254"/>
                    <a:pt x="781156" y="562827"/>
                  </a:cubicBezTo>
                  <a:cubicBezTo>
                    <a:pt x="781156" y="575849"/>
                    <a:pt x="779224" y="588484"/>
                    <a:pt x="775358" y="600731"/>
                  </a:cubicBezTo>
                  <a:cubicBezTo>
                    <a:pt x="771492" y="612979"/>
                    <a:pt x="765382" y="623676"/>
                    <a:pt x="757030" y="632822"/>
                  </a:cubicBezTo>
                  <a:cubicBezTo>
                    <a:pt x="748678" y="641969"/>
                    <a:pt x="738160" y="649255"/>
                    <a:pt x="725476" y="654682"/>
                  </a:cubicBezTo>
                  <a:cubicBezTo>
                    <a:pt x="712794" y="660108"/>
                    <a:pt x="696088" y="662821"/>
                    <a:pt x="675364" y="662821"/>
                  </a:cubicBezTo>
                  <a:lnTo>
                    <a:pt x="584424" y="662821"/>
                  </a:lnTo>
                  <a:close/>
                  <a:moveTo>
                    <a:pt x="534660" y="402836"/>
                  </a:moveTo>
                  <a:cubicBezTo>
                    <a:pt x="527528" y="402836"/>
                    <a:pt x="520784" y="405239"/>
                    <a:pt x="514428" y="410045"/>
                  </a:cubicBezTo>
                  <a:cubicBezTo>
                    <a:pt x="508072" y="414851"/>
                    <a:pt x="504894" y="423300"/>
                    <a:pt x="504894" y="435393"/>
                  </a:cubicBezTo>
                  <a:lnTo>
                    <a:pt x="504894" y="972104"/>
                  </a:lnTo>
                  <a:cubicBezTo>
                    <a:pt x="504894" y="984196"/>
                    <a:pt x="508072" y="992645"/>
                    <a:pt x="514428" y="997451"/>
                  </a:cubicBezTo>
                  <a:cubicBezTo>
                    <a:pt x="520784" y="1002257"/>
                    <a:pt x="527528" y="1004660"/>
                    <a:pt x="534660" y="1004660"/>
                  </a:cubicBezTo>
                  <a:lnTo>
                    <a:pt x="691860" y="1004660"/>
                  </a:lnTo>
                  <a:cubicBezTo>
                    <a:pt x="714494" y="1004660"/>
                    <a:pt x="734570" y="1003032"/>
                    <a:pt x="752088" y="999777"/>
                  </a:cubicBezTo>
                  <a:cubicBezTo>
                    <a:pt x="769606" y="996521"/>
                    <a:pt x="786040" y="991638"/>
                    <a:pt x="801388" y="985127"/>
                  </a:cubicBezTo>
                  <a:cubicBezTo>
                    <a:pt x="816736" y="978615"/>
                    <a:pt x="830534" y="970554"/>
                    <a:pt x="842780" y="960942"/>
                  </a:cubicBezTo>
                  <a:cubicBezTo>
                    <a:pt x="855028" y="951330"/>
                    <a:pt x="865492" y="940168"/>
                    <a:pt x="874174" y="927456"/>
                  </a:cubicBezTo>
                  <a:cubicBezTo>
                    <a:pt x="882856" y="914743"/>
                    <a:pt x="889600" y="900403"/>
                    <a:pt x="894406" y="884435"/>
                  </a:cubicBezTo>
                  <a:cubicBezTo>
                    <a:pt x="899212" y="868467"/>
                    <a:pt x="901614" y="851026"/>
                    <a:pt x="901614" y="832113"/>
                  </a:cubicBezTo>
                  <a:cubicBezTo>
                    <a:pt x="901614" y="811649"/>
                    <a:pt x="898514" y="792890"/>
                    <a:pt x="892312" y="775837"/>
                  </a:cubicBezTo>
                  <a:cubicBezTo>
                    <a:pt x="886112" y="758784"/>
                    <a:pt x="877662" y="743901"/>
                    <a:pt x="866966" y="731189"/>
                  </a:cubicBezTo>
                  <a:cubicBezTo>
                    <a:pt x="856268" y="718476"/>
                    <a:pt x="843788" y="708012"/>
                    <a:pt x="829526" y="699795"/>
                  </a:cubicBezTo>
                  <a:cubicBezTo>
                    <a:pt x="815262" y="691578"/>
                    <a:pt x="799914" y="685920"/>
                    <a:pt x="783482" y="682819"/>
                  </a:cubicBezTo>
                  <a:cubicBezTo>
                    <a:pt x="796504" y="677238"/>
                    <a:pt x="808054" y="670107"/>
                    <a:pt x="818130" y="661425"/>
                  </a:cubicBezTo>
                  <a:cubicBezTo>
                    <a:pt x="828208" y="652744"/>
                    <a:pt x="836580" y="642899"/>
                    <a:pt x="843246" y="631892"/>
                  </a:cubicBezTo>
                  <a:cubicBezTo>
                    <a:pt x="849912" y="620885"/>
                    <a:pt x="854950" y="608870"/>
                    <a:pt x="858360" y="595848"/>
                  </a:cubicBezTo>
                  <a:cubicBezTo>
                    <a:pt x="861772" y="582825"/>
                    <a:pt x="863476" y="569183"/>
                    <a:pt x="863476" y="554920"/>
                  </a:cubicBezTo>
                  <a:cubicBezTo>
                    <a:pt x="863476" y="531046"/>
                    <a:pt x="859602" y="509652"/>
                    <a:pt x="851850" y="490738"/>
                  </a:cubicBezTo>
                  <a:cubicBezTo>
                    <a:pt x="844098" y="471824"/>
                    <a:pt x="832548" y="455856"/>
                    <a:pt x="817200" y="442834"/>
                  </a:cubicBezTo>
                  <a:cubicBezTo>
                    <a:pt x="801852" y="429812"/>
                    <a:pt x="782706" y="419890"/>
                    <a:pt x="759762" y="413068"/>
                  </a:cubicBezTo>
                  <a:cubicBezTo>
                    <a:pt x="736818" y="406247"/>
                    <a:pt x="707362" y="402836"/>
                    <a:pt x="671396" y="402836"/>
                  </a:cubicBezTo>
                  <a:close/>
                  <a:moveTo>
                    <a:pt x="686838" y="0"/>
                  </a:moveTo>
                  <a:cubicBezTo>
                    <a:pt x="1066168" y="0"/>
                    <a:pt x="1373676" y="307508"/>
                    <a:pt x="1373676" y="686839"/>
                  </a:cubicBezTo>
                  <a:cubicBezTo>
                    <a:pt x="1373676" y="1066170"/>
                    <a:pt x="1066168" y="1373678"/>
                    <a:pt x="686838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CF84B83-B46E-419E-AF85-73860121E9DC}"/>
              </a:ext>
            </a:extLst>
          </p:cNvPr>
          <p:cNvSpPr/>
          <p:nvPr/>
        </p:nvSpPr>
        <p:spPr>
          <a:xfrm>
            <a:off x="4049334" y="1020604"/>
            <a:ext cx="4097438" cy="40974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0" y="6250327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2006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796A5-90C2-46A6-B324-8181B36854D8}"/>
              </a:ext>
            </a:extLst>
          </p:cNvPr>
          <p:cNvSpPr txBox="1"/>
          <p:nvPr/>
        </p:nvSpPr>
        <p:spPr>
          <a:xfrm>
            <a:off x="5448068" y="3725218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Set of Permitted Actions: 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C419B-237D-43F3-896D-B1B58FB94826}"/>
              </a:ext>
            </a:extLst>
          </p:cNvPr>
          <p:cNvGrpSpPr/>
          <p:nvPr/>
        </p:nvGrpSpPr>
        <p:grpSpPr>
          <a:xfrm>
            <a:off x="5141671" y="2599102"/>
            <a:ext cx="1910623" cy="748268"/>
            <a:chOff x="12472512" y="2136255"/>
            <a:chExt cx="6601775" cy="258549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B17C89-21DB-4893-ACCA-4A38BA1A9188}"/>
                </a:ext>
              </a:extLst>
            </p:cNvPr>
            <p:cNvSpPr txBox="1"/>
            <p:nvPr/>
          </p:nvSpPr>
          <p:spPr>
            <a:xfrm>
              <a:off x="16389631" y="2136255"/>
              <a:ext cx="1373677" cy="1373678"/>
            </a:xfrm>
            <a:custGeom>
              <a:avLst/>
              <a:gdLst/>
              <a:ahLst/>
              <a:cxnLst/>
              <a:rect l="l" t="t" r="r" b="b"/>
              <a:pathLst>
                <a:path w="1373677" h="1373678">
                  <a:moveTo>
                    <a:pt x="679379" y="482832"/>
                  </a:moveTo>
                  <a:lnTo>
                    <a:pt x="679843" y="482832"/>
                  </a:lnTo>
                  <a:lnTo>
                    <a:pt x="784953" y="782813"/>
                  </a:lnTo>
                  <a:lnTo>
                    <a:pt x="575665" y="782813"/>
                  </a:lnTo>
                  <a:close/>
                  <a:moveTo>
                    <a:pt x="682169" y="400046"/>
                  </a:moveTo>
                  <a:cubicBezTo>
                    <a:pt x="672867" y="400046"/>
                    <a:pt x="665193" y="400278"/>
                    <a:pt x="659147" y="400744"/>
                  </a:cubicBezTo>
                  <a:cubicBezTo>
                    <a:pt x="653101" y="401209"/>
                    <a:pt x="648141" y="402061"/>
                    <a:pt x="644265" y="403301"/>
                  </a:cubicBezTo>
                  <a:cubicBezTo>
                    <a:pt x="640389" y="404542"/>
                    <a:pt x="637443" y="406247"/>
                    <a:pt x="635427" y="408417"/>
                  </a:cubicBezTo>
                  <a:cubicBezTo>
                    <a:pt x="633413" y="410588"/>
                    <a:pt x="631785" y="413378"/>
                    <a:pt x="630545" y="416789"/>
                  </a:cubicBezTo>
                  <a:lnTo>
                    <a:pt x="428697" y="975825"/>
                  </a:lnTo>
                  <a:cubicBezTo>
                    <a:pt x="426215" y="982646"/>
                    <a:pt x="424899" y="988150"/>
                    <a:pt x="424743" y="992335"/>
                  </a:cubicBezTo>
                  <a:cubicBezTo>
                    <a:pt x="424589" y="996521"/>
                    <a:pt x="425673" y="999699"/>
                    <a:pt x="427999" y="1001870"/>
                  </a:cubicBezTo>
                  <a:cubicBezTo>
                    <a:pt x="430325" y="1004040"/>
                    <a:pt x="434355" y="1005513"/>
                    <a:pt x="440091" y="1006288"/>
                  </a:cubicBezTo>
                  <a:cubicBezTo>
                    <a:pt x="445827" y="1007063"/>
                    <a:pt x="453191" y="1007451"/>
                    <a:pt x="462183" y="1007451"/>
                  </a:cubicBezTo>
                  <a:cubicBezTo>
                    <a:pt x="470865" y="1007451"/>
                    <a:pt x="477919" y="1007141"/>
                    <a:pt x="483345" y="1006521"/>
                  </a:cubicBezTo>
                  <a:cubicBezTo>
                    <a:pt x="488771" y="1005900"/>
                    <a:pt x="492957" y="1004893"/>
                    <a:pt x="495901" y="1003497"/>
                  </a:cubicBezTo>
                  <a:cubicBezTo>
                    <a:pt x="498847" y="1002102"/>
                    <a:pt x="501095" y="1000397"/>
                    <a:pt x="502645" y="998381"/>
                  </a:cubicBezTo>
                  <a:cubicBezTo>
                    <a:pt x="504195" y="996366"/>
                    <a:pt x="505435" y="993963"/>
                    <a:pt x="506367" y="991173"/>
                  </a:cubicBezTo>
                  <a:lnTo>
                    <a:pt x="555665" y="846530"/>
                  </a:lnTo>
                  <a:lnTo>
                    <a:pt x="805883" y="846530"/>
                  </a:lnTo>
                  <a:lnTo>
                    <a:pt x="857507" y="993033"/>
                  </a:lnTo>
                  <a:cubicBezTo>
                    <a:pt x="858747" y="995824"/>
                    <a:pt x="860065" y="998149"/>
                    <a:pt x="861461" y="1000009"/>
                  </a:cubicBezTo>
                  <a:cubicBezTo>
                    <a:pt x="862855" y="1001870"/>
                    <a:pt x="865027" y="1003342"/>
                    <a:pt x="867971" y="1004428"/>
                  </a:cubicBezTo>
                  <a:cubicBezTo>
                    <a:pt x="870917" y="1005513"/>
                    <a:pt x="875259" y="1006288"/>
                    <a:pt x="880995" y="1006753"/>
                  </a:cubicBezTo>
                  <a:cubicBezTo>
                    <a:pt x="886731" y="1007218"/>
                    <a:pt x="894405" y="1007451"/>
                    <a:pt x="904017" y="1007451"/>
                  </a:cubicBezTo>
                  <a:cubicBezTo>
                    <a:pt x="913629" y="1007451"/>
                    <a:pt x="921301" y="1007141"/>
                    <a:pt x="927039" y="1006521"/>
                  </a:cubicBezTo>
                  <a:cubicBezTo>
                    <a:pt x="932775" y="1005900"/>
                    <a:pt x="936883" y="1004505"/>
                    <a:pt x="939363" y="1002335"/>
                  </a:cubicBezTo>
                  <a:cubicBezTo>
                    <a:pt x="941843" y="1000164"/>
                    <a:pt x="943007" y="996986"/>
                    <a:pt x="942851" y="992800"/>
                  </a:cubicBezTo>
                  <a:cubicBezTo>
                    <a:pt x="942697" y="988615"/>
                    <a:pt x="941379" y="983111"/>
                    <a:pt x="938897" y="976290"/>
                  </a:cubicBezTo>
                  <a:lnTo>
                    <a:pt x="737049" y="417254"/>
                  </a:lnTo>
                  <a:cubicBezTo>
                    <a:pt x="735809" y="413843"/>
                    <a:pt x="734105" y="410975"/>
                    <a:pt x="731933" y="408650"/>
                  </a:cubicBezTo>
                  <a:cubicBezTo>
                    <a:pt x="729763" y="406325"/>
                    <a:pt x="726663" y="404542"/>
                    <a:pt x="722631" y="403301"/>
                  </a:cubicBezTo>
                  <a:cubicBezTo>
                    <a:pt x="718601" y="402061"/>
                    <a:pt x="713331" y="401209"/>
                    <a:pt x="706819" y="400744"/>
                  </a:cubicBezTo>
                  <a:cubicBezTo>
                    <a:pt x="700307" y="400278"/>
                    <a:pt x="692091" y="400046"/>
                    <a:pt x="682169" y="400046"/>
                  </a:cubicBezTo>
                  <a:close/>
                  <a:moveTo>
                    <a:pt x="686839" y="0"/>
                  </a:moveTo>
                  <a:cubicBezTo>
                    <a:pt x="1066169" y="0"/>
                    <a:pt x="1373677" y="307508"/>
                    <a:pt x="1373677" y="686839"/>
                  </a:cubicBezTo>
                  <a:cubicBezTo>
                    <a:pt x="1373677" y="1066170"/>
                    <a:pt x="1066169" y="1373678"/>
                    <a:pt x="686839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69A3244-ABDC-4058-B5C8-AD3E19015F6B}"/>
                </a:ext>
              </a:extLst>
            </p:cNvPr>
            <p:cNvGrpSpPr/>
            <p:nvPr/>
          </p:nvGrpSpPr>
          <p:grpSpPr>
            <a:xfrm>
              <a:off x="12472512" y="2279968"/>
              <a:ext cx="3868565" cy="2298064"/>
              <a:chOff x="4831096" y="1798227"/>
              <a:chExt cx="2407898" cy="1430376"/>
            </a:xfrm>
          </p:grpSpPr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2492234B-AC2A-4074-8A52-0808AFEC0853}"/>
                  </a:ext>
                </a:extLst>
              </p:cNvPr>
              <p:cNvSpPr/>
              <p:nvPr/>
            </p:nvSpPr>
            <p:spPr>
              <a:xfrm>
                <a:off x="6383981" y="2359923"/>
                <a:ext cx="855013" cy="86868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BC4E61A5-CDC0-4BBF-BF26-B7159A9D6512}"/>
                  </a:ext>
                </a:extLst>
              </p:cNvPr>
              <p:cNvSpPr/>
              <p:nvPr/>
            </p:nvSpPr>
            <p:spPr>
              <a:xfrm>
                <a:off x="4831096" y="2359923"/>
                <a:ext cx="855013" cy="868680"/>
              </a:xfrm>
              <a:prstGeom prst="lef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row: Up 55">
                <a:extLst>
                  <a:ext uri="{FF2B5EF4-FFF2-40B4-BE49-F238E27FC236}">
                    <a16:creationId xmlns:a16="http://schemas.microsoft.com/office/drawing/2014/main" id="{1E7868B7-4ADE-49E6-9B90-A7FF2355A6FA}"/>
                  </a:ext>
                </a:extLst>
              </p:cNvPr>
              <p:cNvSpPr/>
              <p:nvPr/>
            </p:nvSpPr>
            <p:spPr>
              <a:xfrm>
                <a:off x="5608420" y="1798227"/>
                <a:ext cx="855013" cy="868680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439996-F378-4816-B53C-61EF394A9292}"/>
                </a:ext>
              </a:extLst>
            </p:cNvPr>
            <p:cNvSpPr txBox="1"/>
            <p:nvPr/>
          </p:nvSpPr>
          <p:spPr>
            <a:xfrm>
              <a:off x="17700611" y="3348067"/>
              <a:ext cx="1373676" cy="1373678"/>
            </a:xfrm>
            <a:custGeom>
              <a:avLst/>
              <a:gdLst/>
              <a:ahLst/>
              <a:cxnLst/>
              <a:rect l="l" t="t" r="r" b="b"/>
              <a:pathLst>
                <a:path w="1373676" h="1373678">
                  <a:moveTo>
                    <a:pt x="584424" y="726538"/>
                  </a:moveTo>
                  <a:lnTo>
                    <a:pt x="680044" y="726538"/>
                  </a:lnTo>
                  <a:cubicBezTo>
                    <a:pt x="705104" y="726538"/>
                    <a:pt x="725914" y="728941"/>
                    <a:pt x="742470" y="733746"/>
                  </a:cubicBezTo>
                  <a:cubicBezTo>
                    <a:pt x="759028" y="738552"/>
                    <a:pt x="772798" y="745606"/>
                    <a:pt x="783784" y="754908"/>
                  </a:cubicBezTo>
                  <a:cubicBezTo>
                    <a:pt x="794768" y="764210"/>
                    <a:pt x="803124" y="775682"/>
                    <a:pt x="808848" y="789324"/>
                  </a:cubicBezTo>
                  <a:cubicBezTo>
                    <a:pt x="814572" y="802967"/>
                    <a:pt x="817434" y="818780"/>
                    <a:pt x="817434" y="836763"/>
                  </a:cubicBezTo>
                  <a:cubicBezTo>
                    <a:pt x="817434" y="853507"/>
                    <a:pt x="814494" y="868234"/>
                    <a:pt x="808614" y="880947"/>
                  </a:cubicBezTo>
                  <a:cubicBezTo>
                    <a:pt x="802736" y="893659"/>
                    <a:pt x="794612" y="904279"/>
                    <a:pt x="784244" y="912805"/>
                  </a:cubicBezTo>
                  <a:cubicBezTo>
                    <a:pt x="773878" y="921332"/>
                    <a:pt x="761886" y="927766"/>
                    <a:pt x="748274" y="932107"/>
                  </a:cubicBezTo>
                  <a:cubicBezTo>
                    <a:pt x="734660" y="936447"/>
                    <a:pt x="718724" y="938618"/>
                    <a:pt x="700464" y="938618"/>
                  </a:cubicBezTo>
                  <a:lnTo>
                    <a:pt x="584424" y="938618"/>
                  </a:lnTo>
                  <a:close/>
                  <a:moveTo>
                    <a:pt x="584424" y="467949"/>
                  </a:moveTo>
                  <a:lnTo>
                    <a:pt x="667014" y="467949"/>
                  </a:lnTo>
                  <a:cubicBezTo>
                    <a:pt x="689904" y="467949"/>
                    <a:pt x="708310" y="470119"/>
                    <a:pt x="722228" y="474460"/>
                  </a:cubicBezTo>
                  <a:cubicBezTo>
                    <a:pt x="736146" y="478801"/>
                    <a:pt x="747438" y="485079"/>
                    <a:pt x="756100" y="493296"/>
                  </a:cubicBezTo>
                  <a:cubicBezTo>
                    <a:pt x="764762" y="501513"/>
                    <a:pt x="771104" y="511512"/>
                    <a:pt x="775124" y="523294"/>
                  </a:cubicBezTo>
                  <a:cubicBezTo>
                    <a:pt x="779146" y="535076"/>
                    <a:pt x="781156" y="548254"/>
                    <a:pt x="781156" y="562827"/>
                  </a:cubicBezTo>
                  <a:cubicBezTo>
                    <a:pt x="781156" y="575849"/>
                    <a:pt x="779224" y="588484"/>
                    <a:pt x="775358" y="600731"/>
                  </a:cubicBezTo>
                  <a:cubicBezTo>
                    <a:pt x="771492" y="612979"/>
                    <a:pt x="765382" y="623676"/>
                    <a:pt x="757030" y="632822"/>
                  </a:cubicBezTo>
                  <a:cubicBezTo>
                    <a:pt x="748678" y="641969"/>
                    <a:pt x="738160" y="649255"/>
                    <a:pt x="725476" y="654682"/>
                  </a:cubicBezTo>
                  <a:cubicBezTo>
                    <a:pt x="712794" y="660108"/>
                    <a:pt x="696088" y="662821"/>
                    <a:pt x="675364" y="662821"/>
                  </a:cubicBezTo>
                  <a:lnTo>
                    <a:pt x="584424" y="662821"/>
                  </a:lnTo>
                  <a:close/>
                  <a:moveTo>
                    <a:pt x="534660" y="402836"/>
                  </a:moveTo>
                  <a:cubicBezTo>
                    <a:pt x="527528" y="402836"/>
                    <a:pt x="520784" y="405239"/>
                    <a:pt x="514428" y="410045"/>
                  </a:cubicBezTo>
                  <a:cubicBezTo>
                    <a:pt x="508072" y="414851"/>
                    <a:pt x="504894" y="423300"/>
                    <a:pt x="504894" y="435393"/>
                  </a:cubicBezTo>
                  <a:lnTo>
                    <a:pt x="504894" y="972104"/>
                  </a:lnTo>
                  <a:cubicBezTo>
                    <a:pt x="504894" y="984196"/>
                    <a:pt x="508072" y="992645"/>
                    <a:pt x="514428" y="997451"/>
                  </a:cubicBezTo>
                  <a:cubicBezTo>
                    <a:pt x="520784" y="1002257"/>
                    <a:pt x="527528" y="1004660"/>
                    <a:pt x="534660" y="1004660"/>
                  </a:cubicBezTo>
                  <a:lnTo>
                    <a:pt x="691860" y="1004660"/>
                  </a:lnTo>
                  <a:cubicBezTo>
                    <a:pt x="714494" y="1004660"/>
                    <a:pt x="734570" y="1003032"/>
                    <a:pt x="752088" y="999777"/>
                  </a:cubicBezTo>
                  <a:cubicBezTo>
                    <a:pt x="769606" y="996521"/>
                    <a:pt x="786040" y="991638"/>
                    <a:pt x="801388" y="985127"/>
                  </a:cubicBezTo>
                  <a:cubicBezTo>
                    <a:pt x="816736" y="978615"/>
                    <a:pt x="830534" y="970554"/>
                    <a:pt x="842780" y="960942"/>
                  </a:cubicBezTo>
                  <a:cubicBezTo>
                    <a:pt x="855028" y="951330"/>
                    <a:pt x="865492" y="940168"/>
                    <a:pt x="874174" y="927456"/>
                  </a:cubicBezTo>
                  <a:cubicBezTo>
                    <a:pt x="882856" y="914743"/>
                    <a:pt x="889600" y="900403"/>
                    <a:pt x="894406" y="884435"/>
                  </a:cubicBezTo>
                  <a:cubicBezTo>
                    <a:pt x="899212" y="868467"/>
                    <a:pt x="901614" y="851026"/>
                    <a:pt x="901614" y="832113"/>
                  </a:cubicBezTo>
                  <a:cubicBezTo>
                    <a:pt x="901614" y="811649"/>
                    <a:pt x="898514" y="792890"/>
                    <a:pt x="892312" y="775837"/>
                  </a:cubicBezTo>
                  <a:cubicBezTo>
                    <a:pt x="886112" y="758784"/>
                    <a:pt x="877662" y="743901"/>
                    <a:pt x="866966" y="731189"/>
                  </a:cubicBezTo>
                  <a:cubicBezTo>
                    <a:pt x="856268" y="718476"/>
                    <a:pt x="843788" y="708012"/>
                    <a:pt x="829526" y="699795"/>
                  </a:cubicBezTo>
                  <a:cubicBezTo>
                    <a:pt x="815262" y="691578"/>
                    <a:pt x="799914" y="685920"/>
                    <a:pt x="783482" y="682819"/>
                  </a:cubicBezTo>
                  <a:cubicBezTo>
                    <a:pt x="796504" y="677238"/>
                    <a:pt x="808054" y="670107"/>
                    <a:pt x="818130" y="661425"/>
                  </a:cubicBezTo>
                  <a:cubicBezTo>
                    <a:pt x="828208" y="652744"/>
                    <a:pt x="836580" y="642899"/>
                    <a:pt x="843246" y="631892"/>
                  </a:cubicBezTo>
                  <a:cubicBezTo>
                    <a:pt x="849912" y="620885"/>
                    <a:pt x="854950" y="608870"/>
                    <a:pt x="858360" y="595848"/>
                  </a:cubicBezTo>
                  <a:cubicBezTo>
                    <a:pt x="861772" y="582825"/>
                    <a:pt x="863476" y="569183"/>
                    <a:pt x="863476" y="554920"/>
                  </a:cubicBezTo>
                  <a:cubicBezTo>
                    <a:pt x="863476" y="531046"/>
                    <a:pt x="859602" y="509652"/>
                    <a:pt x="851850" y="490738"/>
                  </a:cubicBezTo>
                  <a:cubicBezTo>
                    <a:pt x="844098" y="471824"/>
                    <a:pt x="832548" y="455856"/>
                    <a:pt x="817200" y="442834"/>
                  </a:cubicBezTo>
                  <a:cubicBezTo>
                    <a:pt x="801852" y="429812"/>
                    <a:pt x="782706" y="419890"/>
                    <a:pt x="759762" y="413068"/>
                  </a:cubicBezTo>
                  <a:cubicBezTo>
                    <a:pt x="736818" y="406247"/>
                    <a:pt x="707362" y="402836"/>
                    <a:pt x="671396" y="402836"/>
                  </a:cubicBezTo>
                  <a:close/>
                  <a:moveTo>
                    <a:pt x="686838" y="0"/>
                  </a:moveTo>
                  <a:cubicBezTo>
                    <a:pt x="1066168" y="0"/>
                    <a:pt x="1373676" y="307508"/>
                    <a:pt x="1373676" y="686839"/>
                  </a:cubicBezTo>
                  <a:cubicBezTo>
                    <a:pt x="1373676" y="1066170"/>
                    <a:pt x="1066168" y="1373678"/>
                    <a:pt x="686838" y="1373678"/>
                  </a:cubicBezTo>
                  <a:cubicBezTo>
                    <a:pt x="307508" y="1373678"/>
                    <a:pt x="0" y="1066170"/>
                    <a:pt x="0" y="686839"/>
                  </a:cubicBezTo>
                  <a:cubicBezTo>
                    <a:pt x="0" y="307508"/>
                    <a:pt x="307508" y="0"/>
                    <a:pt x="68683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CF84B83-B46E-419E-AF85-73860121E9DC}"/>
              </a:ext>
            </a:extLst>
          </p:cNvPr>
          <p:cNvSpPr/>
          <p:nvPr/>
        </p:nvSpPr>
        <p:spPr>
          <a:xfrm>
            <a:off x="5030115" y="2001385"/>
            <a:ext cx="2135876" cy="213587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9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5030115" y="2001385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4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857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B871BD-F385-4967-93CB-3E917B339627}"/>
              </a:ext>
            </a:extLst>
          </p:cNvPr>
          <p:cNvSpPr txBox="1"/>
          <p:nvPr/>
        </p:nvSpPr>
        <p:spPr>
          <a:xfrm>
            <a:off x="-10222991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</p:spTree>
    <p:extLst>
      <p:ext uri="{BB962C8B-B14F-4D97-AF65-F5344CB8AC3E}">
        <p14:creationId xmlns:p14="http://schemas.microsoft.com/office/powerpoint/2010/main" val="138238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984504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BB2E5-264F-488E-B9C4-3F99885DA56A}"/>
              </a:ext>
            </a:extLst>
          </p:cNvPr>
          <p:cNvGrpSpPr/>
          <p:nvPr/>
        </p:nvGrpSpPr>
        <p:grpSpPr>
          <a:xfrm>
            <a:off x="19087804" y="1152814"/>
            <a:ext cx="4703763" cy="2665468"/>
            <a:chOff x="5685173" y="2085887"/>
            <a:chExt cx="1280187" cy="725440"/>
          </a:xfrm>
        </p:grpSpPr>
        <p:pic>
          <p:nvPicPr>
            <p:cNvPr id="75" name="Picture 74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29D97463-20B9-43E5-814B-14ABC82C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173" y="2085887"/>
              <a:ext cx="1280187" cy="72544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122CEDB-94D3-4F1E-94AC-4D0B86CB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170" y="2510174"/>
              <a:ext cx="110193" cy="1157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86291-9DE3-4F3C-AFAF-99007284B706}"/>
              </a:ext>
            </a:extLst>
          </p:cNvPr>
          <p:cNvGrpSpPr/>
          <p:nvPr/>
        </p:nvGrpSpPr>
        <p:grpSpPr>
          <a:xfrm>
            <a:off x="12388193" y="1152814"/>
            <a:ext cx="4703763" cy="2665468"/>
            <a:chOff x="4359423" y="2085887"/>
            <a:chExt cx="1280187" cy="725440"/>
          </a:xfrm>
        </p:grpSpPr>
        <p:pic>
          <p:nvPicPr>
            <p:cNvPr id="73" name="Picture 7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B72F3BB1-8C18-4E8B-9711-C3AB4BE7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B7AEB2F-49FD-4190-9E3C-89352471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</p:spPr>
        </p:pic>
      </p:grpSp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CE86A858-8D03-47BA-B5DB-EE6531A9A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241070" y="1636738"/>
            <a:ext cx="1697620" cy="169762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D9E5BBC-451E-46C0-BAAC-BB0FA301B92D}"/>
              </a:ext>
            </a:extLst>
          </p:cNvPr>
          <p:cNvGrpSpPr/>
          <p:nvPr/>
        </p:nvGrpSpPr>
        <p:grpSpPr>
          <a:xfrm>
            <a:off x="12388192" y="1152814"/>
            <a:ext cx="4703763" cy="2665468"/>
            <a:chOff x="4359423" y="2085887"/>
            <a:chExt cx="1280187" cy="725440"/>
          </a:xfrm>
        </p:grpSpPr>
        <p:pic>
          <p:nvPicPr>
            <p:cNvPr id="39" name="Picture 3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A957D1E1-F7C6-48BC-B4B8-5F4597BE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7CBED83-6EA9-4A4A-99A5-6B56BDE25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77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15AB3B5-7FB1-4B22-BAAE-BFEB2DDEB596}"/>
              </a:ext>
            </a:extLst>
          </p:cNvPr>
          <p:cNvGrpSpPr/>
          <p:nvPr/>
        </p:nvGrpSpPr>
        <p:grpSpPr>
          <a:xfrm>
            <a:off x="394312" y="1152814"/>
            <a:ext cx="4703763" cy="2665468"/>
            <a:chOff x="4359423" y="2085887"/>
            <a:chExt cx="1280187" cy="725440"/>
          </a:xfrm>
        </p:grpSpPr>
        <p:pic>
          <p:nvPicPr>
            <p:cNvPr id="39" name="Picture 3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6568047F-61BD-485F-A85F-E1103E1B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E0DE62-CB2F-4FFF-BE4C-CDEFB5225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984504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BB2E5-264F-488E-B9C4-3F99885DA56A}"/>
              </a:ext>
            </a:extLst>
          </p:cNvPr>
          <p:cNvGrpSpPr/>
          <p:nvPr/>
        </p:nvGrpSpPr>
        <p:grpSpPr>
          <a:xfrm>
            <a:off x="7093924" y="1152814"/>
            <a:ext cx="4703763" cy="2665468"/>
            <a:chOff x="5685173" y="2085887"/>
            <a:chExt cx="1280187" cy="725440"/>
          </a:xfrm>
        </p:grpSpPr>
        <p:pic>
          <p:nvPicPr>
            <p:cNvPr id="75" name="Picture 74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29D97463-20B9-43E5-814B-14ABC82C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173" y="2085887"/>
              <a:ext cx="1280187" cy="72544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122CEDB-94D3-4F1E-94AC-4D0B86CB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170" y="2510174"/>
              <a:ext cx="110193" cy="1157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86291-9DE3-4F3C-AFAF-99007284B706}"/>
              </a:ext>
            </a:extLst>
          </p:cNvPr>
          <p:cNvGrpSpPr/>
          <p:nvPr/>
        </p:nvGrpSpPr>
        <p:grpSpPr>
          <a:xfrm>
            <a:off x="394313" y="1152814"/>
            <a:ext cx="4703763" cy="2665468"/>
            <a:chOff x="4359423" y="2085887"/>
            <a:chExt cx="1280187" cy="725440"/>
          </a:xfrm>
        </p:grpSpPr>
        <p:pic>
          <p:nvPicPr>
            <p:cNvPr id="73" name="Picture 7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B72F3BB1-8C18-4E8B-9711-C3AB4BE7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B7AEB2F-49FD-4190-9E3C-89352471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</p:spPr>
        </p:pic>
      </p:grpSp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CE86A858-8D03-47BA-B5DB-EE6531A9A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47190" y="1636738"/>
            <a:ext cx="1697620" cy="16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22B7FE5-8C2A-48A2-9C45-1DD70B241CCC}"/>
              </a:ext>
            </a:extLst>
          </p:cNvPr>
          <p:cNvGrpSpPr/>
          <p:nvPr/>
        </p:nvGrpSpPr>
        <p:grpSpPr>
          <a:xfrm>
            <a:off x="4054788" y="1503684"/>
            <a:ext cx="4703763" cy="2665468"/>
            <a:chOff x="4359423" y="2085887"/>
            <a:chExt cx="1280187" cy="725440"/>
          </a:xfrm>
        </p:grpSpPr>
        <p:pic>
          <p:nvPicPr>
            <p:cNvPr id="39" name="Picture 3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A8E9D02E-4A8E-4024-8C8B-F163D65A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ABD315A-49E2-4AF6-AC51-CA7C9E03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984504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BB2E5-264F-488E-B9C4-3F99885DA56A}"/>
              </a:ext>
            </a:extLst>
          </p:cNvPr>
          <p:cNvGrpSpPr/>
          <p:nvPr/>
        </p:nvGrpSpPr>
        <p:grpSpPr>
          <a:xfrm>
            <a:off x="4603910" y="1094280"/>
            <a:ext cx="4703763" cy="2665468"/>
            <a:chOff x="5685173" y="2085887"/>
            <a:chExt cx="1280187" cy="725440"/>
          </a:xfrm>
        </p:grpSpPr>
        <p:pic>
          <p:nvPicPr>
            <p:cNvPr id="75" name="Picture 74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29D97463-20B9-43E5-814B-14ABC82C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173" y="2085887"/>
              <a:ext cx="1280187" cy="72544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122CEDB-94D3-4F1E-94AC-4D0B86CB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170" y="2510174"/>
              <a:ext cx="110193" cy="1157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86291-9DE3-4F3C-AFAF-99007284B706}"/>
              </a:ext>
            </a:extLst>
          </p:cNvPr>
          <p:cNvGrpSpPr/>
          <p:nvPr/>
        </p:nvGrpSpPr>
        <p:grpSpPr>
          <a:xfrm>
            <a:off x="4054788" y="1503684"/>
            <a:ext cx="4703763" cy="2665468"/>
            <a:chOff x="4359423" y="2085887"/>
            <a:chExt cx="1280187" cy="725440"/>
          </a:xfrm>
        </p:grpSpPr>
        <p:pic>
          <p:nvPicPr>
            <p:cNvPr id="73" name="Picture 7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B72F3BB1-8C18-4E8B-9711-C3AB4BE7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9290FD"/>
                </a:clrFrom>
                <a:clrTo>
                  <a:srgbClr val="9290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23" y="2085887"/>
              <a:ext cx="1280187" cy="72544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B7AEB2F-49FD-4190-9E3C-89352471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9290FD"/>
                </a:clrFrom>
                <a:clrTo>
                  <a:srgbClr val="9290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20" y="2625877"/>
              <a:ext cx="110193" cy="115703"/>
            </a:xfrm>
            <a:prstGeom prst="rect">
              <a:avLst/>
            </a:prstGeom>
            <a:ln w="57150">
              <a:noFill/>
            </a:ln>
          </p:spPr>
        </p:pic>
      </p:grpSp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CE86A858-8D03-47BA-B5DB-EE6531A9A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89227" y="2219349"/>
            <a:ext cx="1697620" cy="16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984504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924A9C-716B-4350-AC03-8F1CAC159E9B}"/>
              </a:ext>
            </a:extLst>
          </p:cNvPr>
          <p:cNvGrpSpPr/>
          <p:nvPr/>
        </p:nvGrpSpPr>
        <p:grpSpPr>
          <a:xfrm>
            <a:off x="4054788" y="1094280"/>
            <a:ext cx="5252885" cy="3074872"/>
            <a:chOff x="4054788" y="1094280"/>
            <a:chExt cx="5252885" cy="30748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2B7FE5-8C2A-48A2-9C45-1DD70B241CCC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39" name="Picture 3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8E9D02E-4A8E-4024-8C8B-F163D65A8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ABD315A-49E2-4AF6-AC51-CA7C9E03F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9BB2E5-264F-488E-B9C4-3F99885DA56A}"/>
                </a:ext>
              </a:extLst>
            </p:cNvPr>
            <p:cNvGrpSpPr/>
            <p:nvPr/>
          </p:nvGrpSpPr>
          <p:grpSpPr>
            <a:xfrm>
              <a:off x="4603910" y="1094280"/>
              <a:ext cx="4703763" cy="2665468"/>
              <a:chOff x="5685173" y="2085887"/>
              <a:chExt cx="1280187" cy="725440"/>
            </a:xfrm>
          </p:grpSpPr>
          <p:pic>
            <p:nvPicPr>
              <p:cNvPr id="75" name="Picture 7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9D97463-20B9-43E5-814B-14ABC82C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517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1122CEDB-94D3-4F1E-94AC-4D0B86CB5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170" y="2510174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A86291-9DE3-4F3C-AFAF-99007284B706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73" name="Picture 7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B72F3BB1-8C18-4E8B-9711-C3AB4BE7B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B7AEB2F-49FD-4190-9E3C-89352471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  <a:ln w="57150">
                <a:noFill/>
              </a:ln>
            </p:spPr>
          </p:pic>
        </p:grpSp>
        <p:pic>
          <p:nvPicPr>
            <p:cNvPr id="8" name="Graphic 7" descr="Arrow: Straight">
              <a:extLst>
                <a:ext uri="{FF2B5EF4-FFF2-40B4-BE49-F238E27FC236}">
                  <a16:creationId xmlns:a16="http://schemas.microsoft.com/office/drawing/2014/main" id="{CE86A858-8D03-47BA-B5DB-EE6531A9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489227" y="2219349"/>
              <a:ext cx="1697620" cy="169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9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984504" y="0"/>
            <a:ext cx="1022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State Transition Probability: P</a:t>
            </a:r>
            <a:r>
              <a:rPr lang="en-US" sz="5400" baseline="-25000" dirty="0"/>
              <a:t>a</a:t>
            </a:r>
            <a:r>
              <a:rPr lang="en-US" sz="5400" dirty="0"/>
              <a:t>(s, s’)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924A9C-716B-4350-AC03-8F1CAC159E9B}"/>
              </a:ext>
            </a:extLst>
          </p:cNvPr>
          <p:cNvGrpSpPr/>
          <p:nvPr/>
        </p:nvGrpSpPr>
        <p:grpSpPr>
          <a:xfrm>
            <a:off x="4471085" y="1940560"/>
            <a:ext cx="3249828" cy="1902346"/>
            <a:chOff x="4054788" y="1094280"/>
            <a:chExt cx="5252885" cy="30748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2B7FE5-8C2A-48A2-9C45-1DD70B241CCC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39" name="Picture 38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A8E9D02E-4A8E-4024-8C8B-F163D65A8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ABD315A-49E2-4AF6-AC51-CA7C9E03F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9BB2E5-264F-488E-B9C4-3F99885DA56A}"/>
                </a:ext>
              </a:extLst>
            </p:cNvPr>
            <p:cNvGrpSpPr/>
            <p:nvPr/>
          </p:nvGrpSpPr>
          <p:grpSpPr>
            <a:xfrm>
              <a:off x="4603910" y="1094280"/>
              <a:ext cx="4703763" cy="2665468"/>
              <a:chOff x="5685173" y="2085887"/>
              <a:chExt cx="1280187" cy="725440"/>
            </a:xfrm>
          </p:grpSpPr>
          <p:pic>
            <p:nvPicPr>
              <p:cNvPr id="75" name="Picture 7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9D97463-20B9-43E5-814B-14ABC82C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517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1122CEDB-94D3-4F1E-94AC-4D0B86CB5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170" y="2510174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A86291-9DE3-4F3C-AFAF-99007284B706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73" name="Picture 7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B72F3BB1-8C18-4E8B-9711-C3AB4BE7B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B7AEB2F-49FD-4190-9E3C-89352471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  <a:ln w="57150">
                <a:noFill/>
              </a:ln>
            </p:spPr>
          </p:pic>
        </p:grpSp>
        <p:pic>
          <p:nvPicPr>
            <p:cNvPr id="8" name="Graphic 7" descr="Arrow: Straight">
              <a:extLst>
                <a:ext uri="{FF2B5EF4-FFF2-40B4-BE49-F238E27FC236}">
                  <a16:creationId xmlns:a16="http://schemas.microsoft.com/office/drawing/2014/main" id="{CE86A858-8D03-47BA-B5DB-EE6531A9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489227" y="2219349"/>
              <a:ext cx="1697620" cy="1697620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0EF642D-8B51-4D03-BFC0-D006288DC2C6}"/>
              </a:ext>
            </a:extLst>
          </p:cNvPr>
          <p:cNvSpPr/>
          <p:nvPr/>
        </p:nvSpPr>
        <p:spPr>
          <a:xfrm>
            <a:off x="4049334" y="843014"/>
            <a:ext cx="4097438" cy="40974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1ACB7393-55B1-42A6-9E73-691267F3E661}"/>
              </a:ext>
            </a:extLst>
          </p:cNvPr>
          <p:cNvGrpSpPr/>
          <p:nvPr/>
        </p:nvGrpSpPr>
        <p:grpSpPr>
          <a:xfrm>
            <a:off x="5196471" y="2539365"/>
            <a:ext cx="1760956" cy="1030810"/>
            <a:chOff x="4054788" y="1094280"/>
            <a:chExt cx="5252885" cy="307487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8FB7759-8B63-4111-AB38-7FC4600CC717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85" name="Picture 84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E9C0D3DA-F313-413A-B949-AD5C93A48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67C663D-1213-47AD-B428-A4E727094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02AC13B-7137-4FCE-A3A0-13FEB9CB0F4C}"/>
                </a:ext>
              </a:extLst>
            </p:cNvPr>
            <p:cNvGrpSpPr/>
            <p:nvPr/>
          </p:nvGrpSpPr>
          <p:grpSpPr>
            <a:xfrm>
              <a:off x="4603910" y="1094280"/>
              <a:ext cx="4703763" cy="2665468"/>
              <a:chOff x="5685173" y="2085887"/>
              <a:chExt cx="1280187" cy="725440"/>
            </a:xfrm>
          </p:grpSpPr>
          <p:pic>
            <p:nvPicPr>
              <p:cNvPr id="83" name="Picture 8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8CE3EB06-CF18-4F75-A236-D04230D1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517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04C6F6FD-1687-4F26-8E2F-B8B654932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170" y="2510174"/>
                <a:ext cx="110193" cy="115703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C16D2B2-0E89-4EA1-BBA5-82FB4E6648C3}"/>
                </a:ext>
              </a:extLst>
            </p:cNvPr>
            <p:cNvGrpSpPr/>
            <p:nvPr/>
          </p:nvGrpSpPr>
          <p:grpSpPr>
            <a:xfrm>
              <a:off x="4054788" y="1503684"/>
              <a:ext cx="4703763" cy="2665468"/>
              <a:chOff x="4359423" y="2085887"/>
              <a:chExt cx="1280187" cy="725440"/>
            </a:xfrm>
          </p:grpSpPr>
          <p:pic>
            <p:nvPicPr>
              <p:cNvPr id="81" name="Picture 80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510DD860-2978-47E0-98C3-56E2904E7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23" y="2085887"/>
                <a:ext cx="1280187" cy="72544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E0EFB94B-5E2D-4517-9843-FB40CCE17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9290FD"/>
                  </a:clrFrom>
                  <a:clrTo>
                    <a:srgbClr val="9290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0" y="2625877"/>
                <a:ext cx="110193" cy="115703"/>
              </a:xfrm>
              <a:prstGeom prst="rect">
                <a:avLst/>
              </a:prstGeom>
              <a:ln w="57150">
                <a:noFill/>
              </a:ln>
            </p:spPr>
          </p:pic>
        </p:grpSp>
        <p:pic>
          <p:nvPicPr>
            <p:cNvPr id="80" name="Graphic 79" descr="Arrow: Straight">
              <a:extLst>
                <a:ext uri="{FF2B5EF4-FFF2-40B4-BE49-F238E27FC236}">
                  <a16:creationId xmlns:a16="http://schemas.microsoft.com/office/drawing/2014/main" id="{C8001482-2238-428D-A722-195F9A5C0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489227" y="2219349"/>
              <a:ext cx="1697620" cy="16976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937123-6FA8-47CB-8EE8-89F2F7C048B6}"/>
              </a:ext>
            </a:extLst>
          </p:cNvPr>
          <p:cNvSpPr/>
          <p:nvPr/>
        </p:nvSpPr>
        <p:spPr>
          <a:xfrm>
            <a:off x="11555392" y="6217920"/>
            <a:ext cx="636608" cy="640080"/>
          </a:xfrm>
          <a:prstGeom prst="rect">
            <a:avLst/>
          </a:prstGeom>
          <a:solidFill>
            <a:srgbClr val="172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F413A-CC89-4CD9-9CBD-A9F5A74B3878}"/>
              </a:ext>
            </a:extLst>
          </p:cNvPr>
          <p:cNvGrpSpPr/>
          <p:nvPr/>
        </p:nvGrpSpPr>
        <p:grpSpPr>
          <a:xfrm>
            <a:off x="174067" y="4583574"/>
            <a:ext cx="2133806" cy="2133806"/>
            <a:chOff x="4665044" y="2002420"/>
            <a:chExt cx="2133806" cy="2133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8FE9D5-755A-486A-A217-89C4613C7B92}"/>
                </a:ext>
              </a:extLst>
            </p:cNvPr>
            <p:cNvSpPr/>
            <p:nvPr/>
          </p:nvSpPr>
          <p:spPr>
            <a:xfrm>
              <a:off x="4665044" y="2002420"/>
              <a:ext cx="2133806" cy="213380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68FF0F-825D-49E0-AB5F-CE4FB495B7C4}"/>
                </a:ext>
              </a:extLst>
            </p:cNvPr>
            <p:cNvGrpSpPr/>
            <p:nvPr/>
          </p:nvGrpSpPr>
          <p:grpSpPr>
            <a:xfrm>
              <a:off x="5281440" y="2890942"/>
              <a:ext cx="1280187" cy="725440"/>
              <a:chOff x="9765175" y="2220002"/>
              <a:chExt cx="3406815" cy="1930529"/>
            </a:xfrm>
          </p:grpSpPr>
          <p:pic>
            <p:nvPicPr>
              <p:cNvPr id="34" name="Picture 33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0C176640-E1FA-4DFD-8054-575C91F8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5175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6F43816-7F3D-48E1-A632-0028FE95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073" y="3657015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21E9C4-D98C-4DC7-9DA5-7C15AB95E79A}"/>
                </a:ext>
              </a:extLst>
            </p:cNvPr>
            <p:cNvGrpSpPr/>
            <p:nvPr/>
          </p:nvGrpSpPr>
          <p:grpSpPr>
            <a:xfrm>
              <a:off x="5146950" y="2648751"/>
              <a:ext cx="1280187" cy="725440"/>
              <a:chOff x="6096000" y="2220002"/>
              <a:chExt cx="3406815" cy="1930529"/>
            </a:xfrm>
          </p:grpSpPr>
          <p:pic>
            <p:nvPicPr>
              <p:cNvPr id="32" name="Picture 31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76EC19D4-F5B8-423B-BB46-33CF267E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B2DF39-CEC8-41BD-BF92-549EBB0A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85" y="3349107"/>
                <a:ext cx="293245" cy="30790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4C2AE2-BDB2-42F9-80A7-657FC546A93B}"/>
                </a:ext>
              </a:extLst>
            </p:cNvPr>
            <p:cNvGrpSpPr/>
            <p:nvPr/>
          </p:nvGrpSpPr>
          <p:grpSpPr>
            <a:xfrm>
              <a:off x="5012460" y="2413630"/>
              <a:ext cx="1280187" cy="725440"/>
              <a:chOff x="1944546" y="2220002"/>
              <a:chExt cx="3406815" cy="1930529"/>
            </a:xfrm>
          </p:grpSpPr>
          <p:pic>
            <p:nvPicPr>
              <p:cNvPr id="30" name="Picture 29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2D6D0314-EA9C-4D66-B936-29F21FF3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546" y="2220002"/>
                <a:ext cx="3406815" cy="1930529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A08854-0513-4BBD-AA93-1D4A7A55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331" y="3657015"/>
                <a:ext cx="293245" cy="30790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A6FB56-20D9-488A-9020-1B232EAC74D8}"/>
                </a:ext>
              </a:extLst>
            </p:cNvPr>
            <p:cNvSpPr txBox="1"/>
            <p:nvPr/>
          </p:nvSpPr>
          <p:spPr>
            <a:xfrm>
              <a:off x="5054518" y="3729413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Set of Environment States: 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269D58-F1D4-4B8C-8DF9-5098FDE759FA}"/>
              </a:ext>
            </a:extLst>
          </p:cNvPr>
          <p:cNvSpPr txBox="1"/>
          <p:nvPr/>
        </p:nvSpPr>
        <p:spPr>
          <a:xfrm>
            <a:off x="1038030" y="3930171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F667-B37F-47C4-81D0-7D2A515A50BF}"/>
              </a:ext>
            </a:extLst>
          </p:cNvPr>
          <p:cNvGrpSpPr/>
          <p:nvPr/>
        </p:nvGrpSpPr>
        <p:grpSpPr>
          <a:xfrm>
            <a:off x="2697347" y="4583574"/>
            <a:ext cx="2135876" cy="2135876"/>
            <a:chOff x="5030115" y="2001385"/>
            <a:chExt cx="2135876" cy="21358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796A5-90C2-46A6-B324-8181B36854D8}"/>
                </a:ext>
              </a:extLst>
            </p:cNvPr>
            <p:cNvSpPr txBox="1"/>
            <p:nvPr/>
          </p:nvSpPr>
          <p:spPr>
            <a:xfrm>
              <a:off x="5448068" y="372521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Set of Permitted Actions: 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4C419B-237D-43F3-896D-B1B58FB94826}"/>
                </a:ext>
              </a:extLst>
            </p:cNvPr>
            <p:cNvGrpSpPr/>
            <p:nvPr/>
          </p:nvGrpSpPr>
          <p:grpSpPr>
            <a:xfrm>
              <a:off x="5141671" y="2599102"/>
              <a:ext cx="1910623" cy="748268"/>
              <a:chOff x="12472512" y="2136255"/>
              <a:chExt cx="6601775" cy="25854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B17C89-21DB-4893-ACCA-4A38BA1A9188}"/>
                  </a:ext>
                </a:extLst>
              </p:cNvPr>
              <p:cNvSpPr txBox="1"/>
              <p:nvPr/>
            </p:nvSpPr>
            <p:spPr>
              <a:xfrm>
                <a:off x="16389631" y="2136255"/>
                <a:ext cx="1373677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7" h="1373678">
                    <a:moveTo>
                      <a:pt x="679379" y="482832"/>
                    </a:moveTo>
                    <a:lnTo>
                      <a:pt x="679843" y="482832"/>
                    </a:lnTo>
                    <a:lnTo>
                      <a:pt x="784953" y="782813"/>
                    </a:lnTo>
                    <a:lnTo>
                      <a:pt x="575665" y="782813"/>
                    </a:lnTo>
                    <a:close/>
                    <a:moveTo>
                      <a:pt x="682169" y="400046"/>
                    </a:moveTo>
                    <a:cubicBezTo>
                      <a:pt x="672867" y="400046"/>
                      <a:pt x="665193" y="400278"/>
                      <a:pt x="659147" y="400744"/>
                    </a:cubicBezTo>
                    <a:cubicBezTo>
                      <a:pt x="653101" y="401209"/>
                      <a:pt x="648141" y="402061"/>
                      <a:pt x="644265" y="403301"/>
                    </a:cubicBezTo>
                    <a:cubicBezTo>
                      <a:pt x="640389" y="404542"/>
                      <a:pt x="637443" y="406247"/>
                      <a:pt x="635427" y="408417"/>
                    </a:cubicBezTo>
                    <a:cubicBezTo>
                      <a:pt x="633413" y="410588"/>
                      <a:pt x="631785" y="413378"/>
                      <a:pt x="630545" y="416789"/>
                    </a:cubicBezTo>
                    <a:lnTo>
                      <a:pt x="428697" y="975825"/>
                    </a:lnTo>
                    <a:cubicBezTo>
                      <a:pt x="426215" y="982646"/>
                      <a:pt x="424899" y="988150"/>
                      <a:pt x="424743" y="992335"/>
                    </a:cubicBezTo>
                    <a:cubicBezTo>
                      <a:pt x="424589" y="996521"/>
                      <a:pt x="425673" y="999699"/>
                      <a:pt x="427999" y="1001870"/>
                    </a:cubicBezTo>
                    <a:cubicBezTo>
                      <a:pt x="430325" y="1004040"/>
                      <a:pt x="434355" y="1005513"/>
                      <a:pt x="440091" y="1006288"/>
                    </a:cubicBezTo>
                    <a:cubicBezTo>
                      <a:pt x="445827" y="1007063"/>
                      <a:pt x="453191" y="1007451"/>
                      <a:pt x="462183" y="1007451"/>
                    </a:cubicBezTo>
                    <a:cubicBezTo>
                      <a:pt x="470865" y="1007451"/>
                      <a:pt x="477919" y="1007141"/>
                      <a:pt x="483345" y="1006521"/>
                    </a:cubicBezTo>
                    <a:cubicBezTo>
                      <a:pt x="488771" y="1005900"/>
                      <a:pt x="492957" y="1004893"/>
                      <a:pt x="495901" y="1003497"/>
                    </a:cubicBezTo>
                    <a:cubicBezTo>
                      <a:pt x="498847" y="1002102"/>
                      <a:pt x="501095" y="1000397"/>
                      <a:pt x="502645" y="998381"/>
                    </a:cubicBezTo>
                    <a:cubicBezTo>
                      <a:pt x="504195" y="996366"/>
                      <a:pt x="505435" y="993963"/>
                      <a:pt x="506367" y="991173"/>
                    </a:cubicBezTo>
                    <a:lnTo>
                      <a:pt x="555665" y="846530"/>
                    </a:lnTo>
                    <a:lnTo>
                      <a:pt x="805883" y="846530"/>
                    </a:lnTo>
                    <a:lnTo>
                      <a:pt x="857507" y="993033"/>
                    </a:lnTo>
                    <a:cubicBezTo>
                      <a:pt x="858747" y="995824"/>
                      <a:pt x="860065" y="998149"/>
                      <a:pt x="861461" y="1000009"/>
                    </a:cubicBezTo>
                    <a:cubicBezTo>
                      <a:pt x="862855" y="1001870"/>
                      <a:pt x="865027" y="1003342"/>
                      <a:pt x="867971" y="1004428"/>
                    </a:cubicBezTo>
                    <a:cubicBezTo>
                      <a:pt x="870917" y="1005513"/>
                      <a:pt x="875259" y="1006288"/>
                      <a:pt x="880995" y="1006753"/>
                    </a:cubicBezTo>
                    <a:cubicBezTo>
                      <a:pt x="886731" y="1007218"/>
                      <a:pt x="894405" y="1007451"/>
                      <a:pt x="904017" y="1007451"/>
                    </a:cubicBezTo>
                    <a:cubicBezTo>
                      <a:pt x="913629" y="1007451"/>
                      <a:pt x="921301" y="1007141"/>
                      <a:pt x="927039" y="1006521"/>
                    </a:cubicBezTo>
                    <a:cubicBezTo>
                      <a:pt x="932775" y="1005900"/>
                      <a:pt x="936883" y="1004505"/>
                      <a:pt x="939363" y="1002335"/>
                    </a:cubicBezTo>
                    <a:cubicBezTo>
                      <a:pt x="941843" y="1000164"/>
                      <a:pt x="943007" y="996986"/>
                      <a:pt x="942851" y="992800"/>
                    </a:cubicBezTo>
                    <a:cubicBezTo>
                      <a:pt x="942697" y="988615"/>
                      <a:pt x="941379" y="983111"/>
                      <a:pt x="938897" y="976290"/>
                    </a:cubicBezTo>
                    <a:lnTo>
                      <a:pt x="737049" y="417254"/>
                    </a:lnTo>
                    <a:cubicBezTo>
                      <a:pt x="735809" y="413843"/>
                      <a:pt x="734105" y="410975"/>
                      <a:pt x="731933" y="408650"/>
                    </a:cubicBezTo>
                    <a:cubicBezTo>
                      <a:pt x="729763" y="406325"/>
                      <a:pt x="726663" y="404542"/>
                      <a:pt x="722631" y="403301"/>
                    </a:cubicBezTo>
                    <a:cubicBezTo>
                      <a:pt x="718601" y="402061"/>
                      <a:pt x="713331" y="401209"/>
                      <a:pt x="706819" y="400744"/>
                    </a:cubicBezTo>
                    <a:cubicBezTo>
                      <a:pt x="700307" y="400278"/>
                      <a:pt x="692091" y="400046"/>
                      <a:pt x="682169" y="400046"/>
                    </a:cubicBezTo>
                    <a:close/>
                    <a:moveTo>
                      <a:pt x="686839" y="0"/>
                    </a:moveTo>
                    <a:cubicBezTo>
                      <a:pt x="1066169" y="0"/>
                      <a:pt x="1373677" y="307508"/>
                      <a:pt x="1373677" y="686839"/>
                    </a:cubicBezTo>
                    <a:cubicBezTo>
                      <a:pt x="1373677" y="1066170"/>
                      <a:pt x="1066169" y="1373678"/>
                      <a:pt x="686839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69A3244-ABDC-4058-B5C8-AD3E19015F6B}"/>
                  </a:ext>
                </a:extLst>
              </p:cNvPr>
              <p:cNvGrpSpPr/>
              <p:nvPr/>
            </p:nvGrpSpPr>
            <p:grpSpPr>
              <a:xfrm>
                <a:off x="12472512" y="2279968"/>
                <a:ext cx="3868565" cy="2298064"/>
                <a:chOff x="4831096" y="1798227"/>
                <a:chExt cx="2407898" cy="1430376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2492234B-AC2A-4074-8A52-0808AFEC0853}"/>
                    </a:ext>
                  </a:extLst>
                </p:cNvPr>
                <p:cNvSpPr/>
                <p:nvPr/>
              </p:nvSpPr>
              <p:spPr>
                <a:xfrm>
                  <a:off x="6383981" y="2359923"/>
                  <a:ext cx="855013" cy="8686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row: Left 54">
                  <a:extLst>
                    <a:ext uri="{FF2B5EF4-FFF2-40B4-BE49-F238E27FC236}">
                      <a16:creationId xmlns:a16="http://schemas.microsoft.com/office/drawing/2014/main" id="{BC4E61A5-CDC0-4BBF-BF26-B7159A9D6512}"/>
                    </a:ext>
                  </a:extLst>
                </p:cNvPr>
                <p:cNvSpPr/>
                <p:nvPr/>
              </p:nvSpPr>
              <p:spPr>
                <a:xfrm>
                  <a:off x="4831096" y="2359923"/>
                  <a:ext cx="855013" cy="868680"/>
                </a:xfrm>
                <a:prstGeom prst="lef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Up 55">
                  <a:extLst>
                    <a:ext uri="{FF2B5EF4-FFF2-40B4-BE49-F238E27FC236}">
                      <a16:creationId xmlns:a16="http://schemas.microsoft.com/office/drawing/2014/main" id="{1E7868B7-4ADE-49E6-9B90-A7FF2355A6FA}"/>
                    </a:ext>
                  </a:extLst>
                </p:cNvPr>
                <p:cNvSpPr/>
                <p:nvPr/>
              </p:nvSpPr>
              <p:spPr>
                <a:xfrm>
                  <a:off x="5608420" y="1798227"/>
                  <a:ext cx="855013" cy="868680"/>
                </a:xfrm>
                <a:prstGeom prst="up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439996-F378-4816-B53C-61EF394A9292}"/>
                  </a:ext>
                </a:extLst>
              </p:cNvPr>
              <p:cNvSpPr txBox="1"/>
              <p:nvPr/>
            </p:nvSpPr>
            <p:spPr>
              <a:xfrm>
                <a:off x="17700611" y="3348067"/>
                <a:ext cx="1373676" cy="1373678"/>
              </a:xfrm>
              <a:custGeom>
                <a:avLst/>
                <a:gdLst/>
                <a:ahLst/>
                <a:cxnLst/>
                <a:rect l="l" t="t" r="r" b="b"/>
                <a:pathLst>
                  <a:path w="1373676" h="1373678">
                    <a:moveTo>
                      <a:pt x="584424" y="726538"/>
                    </a:moveTo>
                    <a:lnTo>
                      <a:pt x="680044" y="726538"/>
                    </a:lnTo>
                    <a:cubicBezTo>
                      <a:pt x="705104" y="726538"/>
                      <a:pt x="725914" y="728941"/>
                      <a:pt x="742470" y="733746"/>
                    </a:cubicBezTo>
                    <a:cubicBezTo>
                      <a:pt x="759028" y="738552"/>
                      <a:pt x="772798" y="745606"/>
                      <a:pt x="783784" y="754908"/>
                    </a:cubicBezTo>
                    <a:cubicBezTo>
                      <a:pt x="794768" y="764210"/>
                      <a:pt x="803124" y="775682"/>
                      <a:pt x="808848" y="789324"/>
                    </a:cubicBezTo>
                    <a:cubicBezTo>
                      <a:pt x="814572" y="802967"/>
                      <a:pt x="817434" y="818780"/>
                      <a:pt x="817434" y="836763"/>
                    </a:cubicBezTo>
                    <a:cubicBezTo>
                      <a:pt x="817434" y="853507"/>
                      <a:pt x="814494" y="868234"/>
                      <a:pt x="808614" y="880947"/>
                    </a:cubicBezTo>
                    <a:cubicBezTo>
                      <a:pt x="802736" y="893659"/>
                      <a:pt x="794612" y="904279"/>
                      <a:pt x="784244" y="912805"/>
                    </a:cubicBezTo>
                    <a:cubicBezTo>
                      <a:pt x="773878" y="921332"/>
                      <a:pt x="761886" y="927766"/>
                      <a:pt x="748274" y="932107"/>
                    </a:cubicBezTo>
                    <a:cubicBezTo>
                      <a:pt x="734660" y="936447"/>
                      <a:pt x="718724" y="938618"/>
                      <a:pt x="700464" y="938618"/>
                    </a:cubicBezTo>
                    <a:lnTo>
                      <a:pt x="584424" y="938618"/>
                    </a:lnTo>
                    <a:close/>
                    <a:moveTo>
                      <a:pt x="584424" y="467949"/>
                    </a:moveTo>
                    <a:lnTo>
                      <a:pt x="667014" y="467949"/>
                    </a:lnTo>
                    <a:cubicBezTo>
                      <a:pt x="689904" y="467949"/>
                      <a:pt x="708310" y="470119"/>
                      <a:pt x="722228" y="474460"/>
                    </a:cubicBezTo>
                    <a:cubicBezTo>
                      <a:pt x="736146" y="478801"/>
                      <a:pt x="747438" y="485079"/>
                      <a:pt x="756100" y="493296"/>
                    </a:cubicBezTo>
                    <a:cubicBezTo>
                      <a:pt x="764762" y="501513"/>
                      <a:pt x="771104" y="511512"/>
                      <a:pt x="775124" y="523294"/>
                    </a:cubicBezTo>
                    <a:cubicBezTo>
                      <a:pt x="779146" y="535076"/>
                      <a:pt x="781156" y="548254"/>
                      <a:pt x="781156" y="562827"/>
                    </a:cubicBezTo>
                    <a:cubicBezTo>
                      <a:pt x="781156" y="575849"/>
                      <a:pt x="779224" y="588484"/>
                      <a:pt x="775358" y="600731"/>
                    </a:cubicBezTo>
                    <a:cubicBezTo>
                      <a:pt x="771492" y="612979"/>
                      <a:pt x="765382" y="623676"/>
                      <a:pt x="757030" y="632822"/>
                    </a:cubicBezTo>
                    <a:cubicBezTo>
                      <a:pt x="748678" y="641969"/>
                      <a:pt x="738160" y="649255"/>
                      <a:pt x="725476" y="654682"/>
                    </a:cubicBezTo>
                    <a:cubicBezTo>
                      <a:pt x="712794" y="660108"/>
                      <a:pt x="696088" y="662821"/>
                      <a:pt x="675364" y="662821"/>
                    </a:cubicBezTo>
                    <a:lnTo>
                      <a:pt x="584424" y="662821"/>
                    </a:lnTo>
                    <a:close/>
                    <a:moveTo>
                      <a:pt x="534660" y="402836"/>
                    </a:moveTo>
                    <a:cubicBezTo>
                      <a:pt x="527528" y="402836"/>
                      <a:pt x="520784" y="405239"/>
                      <a:pt x="514428" y="410045"/>
                    </a:cubicBezTo>
                    <a:cubicBezTo>
                      <a:pt x="508072" y="414851"/>
                      <a:pt x="504894" y="423300"/>
                      <a:pt x="504894" y="435393"/>
                    </a:cubicBezTo>
                    <a:lnTo>
                      <a:pt x="504894" y="972104"/>
                    </a:lnTo>
                    <a:cubicBezTo>
                      <a:pt x="504894" y="984196"/>
                      <a:pt x="508072" y="992645"/>
                      <a:pt x="514428" y="997451"/>
                    </a:cubicBezTo>
                    <a:cubicBezTo>
                      <a:pt x="520784" y="1002257"/>
                      <a:pt x="527528" y="1004660"/>
                      <a:pt x="534660" y="1004660"/>
                    </a:cubicBezTo>
                    <a:lnTo>
                      <a:pt x="691860" y="1004660"/>
                    </a:lnTo>
                    <a:cubicBezTo>
                      <a:pt x="714494" y="1004660"/>
                      <a:pt x="734570" y="1003032"/>
                      <a:pt x="752088" y="999777"/>
                    </a:cubicBezTo>
                    <a:cubicBezTo>
                      <a:pt x="769606" y="996521"/>
                      <a:pt x="786040" y="991638"/>
                      <a:pt x="801388" y="985127"/>
                    </a:cubicBezTo>
                    <a:cubicBezTo>
                      <a:pt x="816736" y="978615"/>
                      <a:pt x="830534" y="970554"/>
                      <a:pt x="842780" y="960942"/>
                    </a:cubicBezTo>
                    <a:cubicBezTo>
                      <a:pt x="855028" y="951330"/>
                      <a:pt x="865492" y="940168"/>
                      <a:pt x="874174" y="927456"/>
                    </a:cubicBezTo>
                    <a:cubicBezTo>
                      <a:pt x="882856" y="914743"/>
                      <a:pt x="889600" y="900403"/>
                      <a:pt x="894406" y="884435"/>
                    </a:cubicBezTo>
                    <a:cubicBezTo>
                      <a:pt x="899212" y="868467"/>
                      <a:pt x="901614" y="851026"/>
                      <a:pt x="901614" y="832113"/>
                    </a:cubicBezTo>
                    <a:cubicBezTo>
                      <a:pt x="901614" y="811649"/>
                      <a:pt x="898514" y="792890"/>
                      <a:pt x="892312" y="775837"/>
                    </a:cubicBezTo>
                    <a:cubicBezTo>
                      <a:pt x="886112" y="758784"/>
                      <a:pt x="877662" y="743901"/>
                      <a:pt x="866966" y="731189"/>
                    </a:cubicBezTo>
                    <a:cubicBezTo>
                      <a:pt x="856268" y="718476"/>
                      <a:pt x="843788" y="708012"/>
                      <a:pt x="829526" y="699795"/>
                    </a:cubicBezTo>
                    <a:cubicBezTo>
                      <a:pt x="815262" y="691578"/>
                      <a:pt x="799914" y="685920"/>
                      <a:pt x="783482" y="682819"/>
                    </a:cubicBezTo>
                    <a:cubicBezTo>
                      <a:pt x="796504" y="677238"/>
                      <a:pt x="808054" y="670107"/>
                      <a:pt x="818130" y="661425"/>
                    </a:cubicBezTo>
                    <a:cubicBezTo>
                      <a:pt x="828208" y="652744"/>
                      <a:pt x="836580" y="642899"/>
                      <a:pt x="843246" y="631892"/>
                    </a:cubicBezTo>
                    <a:cubicBezTo>
                      <a:pt x="849912" y="620885"/>
                      <a:pt x="854950" y="608870"/>
                      <a:pt x="858360" y="595848"/>
                    </a:cubicBezTo>
                    <a:cubicBezTo>
                      <a:pt x="861772" y="582825"/>
                      <a:pt x="863476" y="569183"/>
                      <a:pt x="863476" y="554920"/>
                    </a:cubicBezTo>
                    <a:cubicBezTo>
                      <a:pt x="863476" y="531046"/>
                      <a:pt x="859602" y="509652"/>
                      <a:pt x="851850" y="490738"/>
                    </a:cubicBezTo>
                    <a:cubicBezTo>
                      <a:pt x="844098" y="471824"/>
                      <a:pt x="832548" y="455856"/>
                      <a:pt x="817200" y="442834"/>
                    </a:cubicBezTo>
                    <a:cubicBezTo>
                      <a:pt x="801852" y="429812"/>
                      <a:pt x="782706" y="419890"/>
                      <a:pt x="759762" y="413068"/>
                    </a:cubicBezTo>
                    <a:cubicBezTo>
                      <a:pt x="736818" y="406247"/>
                      <a:pt x="707362" y="402836"/>
                      <a:pt x="671396" y="402836"/>
                    </a:cubicBezTo>
                    <a:close/>
                    <a:moveTo>
                      <a:pt x="686838" y="0"/>
                    </a:moveTo>
                    <a:cubicBezTo>
                      <a:pt x="1066168" y="0"/>
                      <a:pt x="1373676" y="307508"/>
                      <a:pt x="1373676" y="686839"/>
                    </a:cubicBezTo>
                    <a:cubicBezTo>
                      <a:pt x="1373676" y="1066170"/>
                      <a:pt x="1066168" y="1373678"/>
                      <a:pt x="686838" y="1373678"/>
                    </a:cubicBezTo>
                    <a:cubicBezTo>
                      <a:pt x="307508" y="1373678"/>
                      <a:pt x="0" y="1066170"/>
                      <a:pt x="0" y="686839"/>
                    </a:cubicBezTo>
                    <a:cubicBezTo>
                      <a:pt x="0" y="307508"/>
                      <a:pt x="307508" y="0"/>
                      <a:pt x="68683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F84B83-B46E-419E-AF85-73860121E9DC}"/>
                </a:ext>
              </a:extLst>
            </p:cNvPr>
            <p:cNvSpPr/>
            <p:nvPr/>
          </p:nvSpPr>
          <p:spPr>
            <a:xfrm>
              <a:off x="5030115" y="2001385"/>
              <a:ext cx="2135876" cy="21358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C83A16-8234-4234-8DF1-15376511C541}"/>
              </a:ext>
            </a:extLst>
          </p:cNvPr>
          <p:cNvSpPr txBox="1"/>
          <p:nvPr/>
        </p:nvSpPr>
        <p:spPr>
          <a:xfrm>
            <a:off x="3543109" y="393017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E36663-70F6-42A2-ABC6-7ABE30213B4E}"/>
              </a:ext>
            </a:extLst>
          </p:cNvPr>
          <p:cNvSpPr txBox="1"/>
          <p:nvPr/>
        </p:nvSpPr>
        <p:spPr>
          <a:xfrm>
            <a:off x="5262278" y="3725218"/>
            <a:ext cx="1667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State Transition Probability: P</a:t>
            </a:r>
            <a:r>
              <a:rPr lang="en-US" sz="800" baseline="-25000" dirty="0"/>
              <a:t>a</a:t>
            </a:r>
            <a:r>
              <a:rPr lang="en-US" sz="800" dirty="0"/>
              <a:t>(s, s’)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EF642D-8B51-4D03-BFC0-D006288DC2C6}"/>
              </a:ext>
            </a:extLst>
          </p:cNvPr>
          <p:cNvSpPr/>
          <p:nvPr/>
        </p:nvSpPr>
        <p:spPr>
          <a:xfrm>
            <a:off x="5030115" y="2002476"/>
            <a:ext cx="2135876" cy="213587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7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3433</Words>
  <Application>Microsoft Office PowerPoint</Application>
  <PresentationFormat>Widescreen</PresentationFormat>
  <Paragraphs>952</Paragraphs>
  <Slides>145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Reinforcement Learning</dc:title>
  <dc:creator>Harish</dc:creator>
  <cp:lastModifiedBy>Michael Bass</cp:lastModifiedBy>
  <cp:revision>123</cp:revision>
  <dcterms:created xsi:type="dcterms:W3CDTF">2018-10-14T20:27:55Z</dcterms:created>
  <dcterms:modified xsi:type="dcterms:W3CDTF">2018-10-16T20:03:43Z</dcterms:modified>
</cp:coreProperties>
</file>